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/>
    <p:restoredTop sz="94694"/>
  </p:normalViewPr>
  <p:slideViewPr>
    <p:cSldViewPr snapToGrid="0">
      <p:cViewPr varScale="1">
        <p:scale>
          <a:sx n="88" d="100"/>
          <a:sy n="88" d="100"/>
        </p:scale>
        <p:origin x="200" y="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900D9-A560-32F0-B8EF-DF1DB4FED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9D6206-A4D7-7C81-EDDD-65787951B8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CB7BD-BB00-AEEE-6071-895070FAB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84D1C-AA1C-C9C5-D373-DB06072E4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8537-9AD4-8FE6-BD75-3CCF9C9B0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233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B3D85-9384-4AB9-A6F8-DD4D6BAF0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53698-2B7F-B785-AEA4-2ACAC75C7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95A95-574D-9D57-5FD6-C8E766B0C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73881-03B0-4187-FB0E-C52BAE210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4757F-022E-58C5-A523-27CEBD725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670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5C902-2EE5-3A91-2C2B-02849B5DB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F5B7ED-A620-7768-65A9-54E1111DE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BAE95-DE79-2EC9-5C4C-47FAFFFA8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8DB40-A1C5-FB7A-0EFA-1FC73978F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4BB15-43F0-B3E7-7E55-C5E7A7A31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032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C1675-6A46-9EF5-33A7-85214A246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535ED-CBB0-453A-E8B0-6CFA20F58D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55E16A-5D2B-28D4-20D2-381C7BBDC3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E9310B-5B93-9AC0-CD72-5458189EF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DC20E-5593-B5AB-D0F9-1794509EC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10AE4-F257-815B-A7F2-F789CF688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630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772E4-B521-89CB-F282-F933D1A11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829F2-F410-6B01-5495-475B5E7724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A61246-2E81-94AA-5F14-32A6AAD1BA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7C0F26-CCAC-A642-F5A0-977DEDA9AC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DC20B4-6136-9AAF-08F0-078302F2C7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A43A42-2153-ECD6-72B9-01CB91E75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F0807C-095C-59CB-062D-27E3791EB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2EF31A-D933-383E-7DEB-12A2717A0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408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2253B-CE3C-63AC-8026-84E3700F6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938B99-031B-A3D1-6F41-6BC26376E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E9BC42-A8E7-D89A-88F9-5C37F5B39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C8AB36-1062-4CBD-7D06-BEB1C7B89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37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D4167C-FA35-2A00-BBB5-A41526D72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65DB73-E073-3725-D7C9-B4673B608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5E680C-5B41-2C06-649A-540291DD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115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781E7-A951-C443-3949-A585EEAD8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BFDBE-7534-1383-4C62-38DD9CE6E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C98D3-796D-9079-5AFE-6147F805D5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D63A7-CF8F-B8F5-912D-BF236B91C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D63DF0-AA3E-BD57-8D59-08B674042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90444-C66C-5A88-3AE9-703A0589B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96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DAB2D-D84D-0A77-E67B-D040E91ED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442C01-6AE6-C0A9-B65F-574A5D5739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F4991-1833-F2CB-E96B-2F6CDE09C1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0FA55C-C12C-F6F7-B763-446495943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B2219-4AA8-BB63-753A-AAC870B44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26B4B4-D4E1-18CE-2E91-F5424345A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113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00188-C185-A382-13C4-C27B9A259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E0BB5A-37B5-D7AD-91F2-F051E99C0E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5C3E1-A5C0-7FD0-C909-5F3B848E6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FE93F-29E9-D0FE-9648-4B0E909B3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E020D-4FC6-D6DA-1F45-F043B3FCC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788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BBAAC2-A142-69CB-EA12-2DEC7D4D5A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A31E9C-7F15-4544-57E2-B9B32B86C2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7467D-F583-3A98-A65F-B922F80E5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DB8D6-6B14-8EDD-F39F-BD98BDF60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59F59D-8227-95CC-1616-D01ABBBD3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D1E31D-7F54-A14C-8667-C4C9323E6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38CC10-9BE4-26A3-8AA1-07B9ED3DE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C16361-BF7D-16F0-6FB2-8538347F13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6E043B-5C7D-3141-8FC0-85C1CF3B3A5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BFA55C-0DCB-E180-52C6-DAB5528E98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8B717-7447-052D-258B-BE8E5AB4B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3F8382-3A88-2443-8CDA-91911B9551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57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88001-D987-CDCA-541E-DB511062C8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E9E92A-A869-E492-0678-6A27C5876C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776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1</cp:revision>
  <dcterms:created xsi:type="dcterms:W3CDTF">2025-09-29T19:15:22Z</dcterms:created>
  <dcterms:modified xsi:type="dcterms:W3CDTF">2025-09-29T19:15:28Z</dcterms:modified>
</cp:coreProperties>
</file>