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g"/>
  <Default Extension="png" ContentType="image/png"/>
  <Default Extension="bmp" ContentType="image/bmp"/>
  <Default Extension="gif" ContentType="image/gif"/>
  <Default Extension="tif" ContentType="image/tif"/>
  <Default Extension="pdf" ContentType="application/pdf"/>
  <Default Extension="mov" ContentType="application/movie"/>
  <Default Extension="vml" ContentType="application/vnd.openxmlformats-officedocument.vmlDrawing"/>
  <Default Extension="xlsx" ContentType="application/vnd.openxmlformats-officedocument.spreadsheetml.sheet"/>
  <Override PartName="/docProps/core.xml" ContentType="application/vnd.openxmlformats-package.core-properties+xml"/>
  <Override PartName="/docProps/app.xml" ContentType="application/vnd.openxmlformats-officedocument.extended-properties+xml"/>
  <Override PartName="/ppt/presentation.xml" ContentType="application/vnd.openxmlformats-officedocument.presentationml.presentation.main+xml"/>
  <Override PartName="/ppt/presProps.xml" ContentType="application/vnd.openxmlformats-officedocument.presentationml.presProps+xml"/>
  <Override PartName="/ppt/viewProps.xml" ContentType="application/vnd.openxmlformats-officedocument.presentationml.viewProps+xml"/>
  <Override PartName="/ppt/commentAuthors.xml" ContentType="application/vnd.openxmlformats-officedocument.presentationml.commentAuthors+xml"/>
  <Override PartName="/ppt/tableStyles.xml" ContentType="application/vnd.openxmlformats-officedocument.presentationml.tableStyles+xml"/>
  <Override PartName="/ppt/slideMasters/slideMaster1.xml" ContentType="application/vnd.openxmlformats-officedocument.presentationml.slideMaster+xml"/>
  <Override PartName="/ppt/theme/theme1.xml" ContentType="application/vnd.openxmlformats-officedocument.theme+xml"/>
  <Override PartName="/ppt/notesMasters/notesMaster1.xml" ContentType="application/vnd.openxmlformats-officedocument.presentationml.notes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ldMasterIdLst>
    <p:sldMasterId id="2147483648" r:id="rId5"/>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Lst>
  <p:sldSz cx="13004800" cy="97536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ctr" defTabSz="1733930" rtl="0" fontAlgn="auto" latinLnBrk="0" hangingPunct="0">
      <a:lnSpc>
        <a:spcPct val="90000"/>
      </a:lnSpc>
      <a:spcBef>
        <a:spcPts val="0"/>
      </a:spcBef>
      <a:spcAft>
        <a:spcPts val="0"/>
      </a:spcAft>
      <a:buClrTx/>
      <a:buSzTx/>
      <a:buFontTx/>
      <a:buNone/>
      <a:tabLst/>
      <a:defRPr b="0" baseline="0" cap="none" i="0" spc="0" strike="noStrike" sz="1600" u="none" kumimoji="0" normalizeH="0">
        <a:ln>
          <a:noFill/>
        </a:ln>
        <a:solidFill>
          <a:srgbClr val="000000"/>
        </a:solidFill>
        <a:effectLst/>
        <a:uFillTx/>
        <a:latin typeface="Canela Text Regular"/>
        <a:ea typeface="Canela Text Regular"/>
        <a:cs typeface="Canela Text Regular"/>
        <a:sym typeface="Canela Text Regular"/>
      </a:defRPr>
    </a:lvl1pPr>
    <a:lvl2pPr marL="0" marR="0" indent="457200" algn="ctr" defTabSz="1733930" rtl="0" fontAlgn="auto" latinLnBrk="0" hangingPunct="0">
      <a:lnSpc>
        <a:spcPct val="90000"/>
      </a:lnSpc>
      <a:spcBef>
        <a:spcPts val="0"/>
      </a:spcBef>
      <a:spcAft>
        <a:spcPts val="0"/>
      </a:spcAft>
      <a:buClrTx/>
      <a:buSzTx/>
      <a:buFontTx/>
      <a:buNone/>
      <a:tabLst/>
      <a:defRPr b="0" baseline="0" cap="none" i="0" spc="0" strike="noStrike" sz="1600" u="none" kumimoji="0" normalizeH="0">
        <a:ln>
          <a:noFill/>
        </a:ln>
        <a:solidFill>
          <a:srgbClr val="000000"/>
        </a:solidFill>
        <a:effectLst/>
        <a:uFillTx/>
        <a:latin typeface="Canela Text Regular"/>
        <a:ea typeface="Canela Text Regular"/>
        <a:cs typeface="Canela Text Regular"/>
        <a:sym typeface="Canela Text Regular"/>
      </a:defRPr>
    </a:lvl2pPr>
    <a:lvl3pPr marL="0" marR="0" indent="914400" algn="ctr" defTabSz="1733930" rtl="0" fontAlgn="auto" latinLnBrk="0" hangingPunct="0">
      <a:lnSpc>
        <a:spcPct val="90000"/>
      </a:lnSpc>
      <a:spcBef>
        <a:spcPts val="0"/>
      </a:spcBef>
      <a:spcAft>
        <a:spcPts val="0"/>
      </a:spcAft>
      <a:buClrTx/>
      <a:buSzTx/>
      <a:buFontTx/>
      <a:buNone/>
      <a:tabLst/>
      <a:defRPr b="0" baseline="0" cap="none" i="0" spc="0" strike="noStrike" sz="1600" u="none" kumimoji="0" normalizeH="0">
        <a:ln>
          <a:noFill/>
        </a:ln>
        <a:solidFill>
          <a:srgbClr val="000000"/>
        </a:solidFill>
        <a:effectLst/>
        <a:uFillTx/>
        <a:latin typeface="Canela Text Regular"/>
        <a:ea typeface="Canela Text Regular"/>
        <a:cs typeface="Canela Text Regular"/>
        <a:sym typeface="Canela Text Regular"/>
      </a:defRPr>
    </a:lvl3pPr>
    <a:lvl4pPr marL="0" marR="0" indent="1371600" algn="ctr" defTabSz="1733930" rtl="0" fontAlgn="auto" latinLnBrk="0" hangingPunct="0">
      <a:lnSpc>
        <a:spcPct val="90000"/>
      </a:lnSpc>
      <a:spcBef>
        <a:spcPts val="0"/>
      </a:spcBef>
      <a:spcAft>
        <a:spcPts val="0"/>
      </a:spcAft>
      <a:buClrTx/>
      <a:buSzTx/>
      <a:buFontTx/>
      <a:buNone/>
      <a:tabLst/>
      <a:defRPr b="0" baseline="0" cap="none" i="0" spc="0" strike="noStrike" sz="1600" u="none" kumimoji="0" normalizeH="0">
        <a:ln>
          <a:noFill/>
        </a:ln>
        <a:solidFill>
          <a:srgbClr val="000000"/>
        </a:solidFill>
        <a:effectLst/>
        <a:uFillTx/>
        <a:latin typeface="Canela Text Regular"/>
        <a:ea typeface="Canela Text Regular"/>
        <a:cs typeface="Canela Text Regular"/>
        <a:sym typeface="Canela Text Regular"/>
      </a:defRPr>
    </a:lvl4pPr>
    <a:lvl5pPr marL="0" marR="0" indent="1828800" algn="ctr" defTabSz="1733930" rtl="0" fontAlgn="auto" latinLnBrk="0" hangingPunct="0">
      <a:lnSpc>
        <a:spcPct val="90000"/>
      </a:lnSpc>
      <a:spcBef>
        <a:spcPts val="0"/>
      </a:spcBef>
      <a:spcAft>
        <a:spcPts val="0"/>
      </a:spcAft>
      <a:buClrTx/>
      <a:buSzTx/>
      <a:buFontTx/>
      <a:buNone/>
      <a:tabLst/>
      <a:defRPr b="0" baseline="0" cap="none" i="0" spc="0" strike="noStrike" sz="1600" u="none" kumimoji="0" normalizeH="0">
        <a:ln>
          <a:noFill/>
        </a:ln>
        <a:solidFill>
          <a:srgbClr val="000000"/>
        </a:solidFill>
        <a:effectLst/>
        <a:uFillTx/>
        <a:latin typeface="Canela Text Regular"/>
        <a:ea typeface="Canela Text Regular"/>
        <a:cs typeface="Canela Text Regular"/>
        <a:sym typeface="Canela Text Regular"/>
      </a:defRPr>
    </a:lvl5pPr>
    <a:lvl6pPr marL="0" marR="0" indent="2286000" algn="ctr" defTabSz="1733930" rtl="0" fontAlgn="auto" latinLnBrk="0" hangingPunct="0">
      <a:lnSpc>
        <a:spcPct val="90000"/>
      </a:lnSpc>
      <a:spcBef>
        <a:spcPts val="0"/>
      </a:spcBef>
      <a:spcAft>
        <a:spcPts val="0"/>
      </a:spcAft>
      <a:buClrTx/>
      <a:buSzTx/>
      <a:buFontTx/>
      <a:buNone/>
      <a:tabLst/>
      <a:defRPr b="0" baseline="0" cap="none" i="0" spc="0" strike="noStrike" sz="1600" u="none" kumimoji="0" normalizeH="0">
        <a:ln>
          <a:noFill/>
        </a:ln>
        <a:solidFill>
          <a:srgbClr val="000000"/>
        </a:solidFill>
        <a:effectLst/>
        <a:uFillTx/>
        <a:latin typeface="Canela Text Regular"/>
        <a:ea typeface="Canela Text Regular"/>
        <a:cs typeface="Canela Text Regular"/>
        <a:sym typeface="Canela Text Regular"/>
      </a:defRPr>
    </a:lvl6pPr>
    <a:lvl7pPr marL="0" marR="0" indent="2743200" algn="ctr" defTabSz="1733930" rtl="0" fontAlgn="auto" latinLnBrk="0" hangingPunct="0">
      <a:lnSpc>
        <a:spcPct val="90000"/>
      </a:lnSpc>
      <a:spcBef>
        <a:spcPts val="0"/>
      </a:spcBef>
      <a:spcAft>
        <a:spcPts val="0"/>
      </a:spcAft>
      <a:buClrTx/>
      <a:buSzTx/>
      <a:buFontTx/>
      <a:buNone/>
      <a:tabLst/>
      <a:defRPr b="0" baseline="0" cap="none" i="0" spc="0" strike="noStrike" sz="1600" u="none" kumimoji="0" normalizeH="0">
        <a:ln>
          <a:noFill/>
        </a:ln>
        <a:solidFill>
          <a:srgbClr val="000000"/>
        </a:solidFill>
        <a:effectLst/>
        <a:uFillTx/>
        <a:latin typeface="Canela Text Regular"/>
        <a:ea typeface="Canela Text Regular"/>
        <a:cs typeface="Canela Text Regular"/>
        <a:sym typeface="Canela Text Regular"/>
      </a:defRPr>
    </a:lvl7pPr>
    <a:lvl8pPr marL="0" marR="0" indent="3200400" algn="ctr" defTabSz="1733930" rtl="0" fontAlgn="auto" latinLnBrk="0" hangingPunct="0">
      <a:lnSpc>
        <a:spcPct val="90000"/>
      </a:lnSpc>
      <a:spcBef>
        <a:spcPts val="0"/>
      </a:spcBef>
      <a:spcAft>
        <a:spcPts val="0"/>
      </a:spcAft>
      <a:buClrTx/>
      <a:buSzTx/>
      <a:buFontTx/>
      <a:buNone/>
      <a:tabLst/>
      <a:defRPr b="0" baseline="0" cap="none" i="0" spc="0" strike="noStrike" sz="1600" u="none" kumimoji="0" normalizeH="0">
        <a:ln>
          <a:noFill/>
        </a:ln>
        <a:solidFill>
          <a:srgbClr val="000000"/>
        </a:solidFill>
        <a:effectLst/>
        <a:uFillTx/>
        <a:latin typeface="Canela Text Regular"/>
        <a:ea typeface="Canela Text Regular"/>
        <a:cs typeface="Canela Text Regular"/>
        <a:sym typeface="Canela Text Regular"/>
      </a:defRPr>
    </a:lvl8pPr>
    <a:lvl9pPr marL="0" marR="0" indent="3657600" algn="ctr" defTabSz="1733930" rtl="0" fontAlgn="auto" latinLnBrk="0" hangingPunct="0">
      <a:lnSpc>
        <a:spcPct val="90000"/>
      </a:lnSpc>
      <a:spcBef>
        <a:spcPts val="0"/>
      </a:spcBef>
      <a:spcAft>
        <a:spcPts val="0"/>
      </a:spcAft>
      <a:buClrTx/>
      <a:buSzTx/>
      <a:buFontTx/>
      <a:buNone/>
      <a:tabLst/>
      <a:defRPr b="0" baseline="0" cap="none" i="0" spc="0" strike="noStrike" sz="1600" u="none" kumimoji="0" normalizeH="0">
        <a:ln>
          <a:noFill/>
        </a:ln>
        <a:solidFill>
          <a:srgbClr val="000000"/>
        </a:solidFill>
        <a:effectLst/>
        <a:uFillTx/>
        <a:latin typeface="Canela Text Regular"/>
        <a:ea typeface="Canela Text Regular"/>
        <a:cs typeface="Canela Text Regular"/>
        <a:sym typeface="Canela Text Regular"/>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file>

<file path=ppt/presProps.xml><?xml version="1.0" encoding="utf-8"?>
<p:presentation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howPr loop="0"/>
</p:presentationPr>
</file>

<file path=ppt/tableStyles.xml><?xml version="1.0" encoding="utf-8"?>
<a:tblStyleLst xmlns:a="http://schemas.openxmlformats.org/drawingml/2006/main" xmlns:r="http://schemas.openxmlformats.org/officeDocument/2006/relationships" def="{5940675A-B579-460E-94D1-54222C63F5DA}">
  <a:tblStyle styleId="{4C3C2611-4C71-4FC5-86AE-919BDF0F9419}" styleName="">
    <a:tblBg/>
    <a:wholeTbl>
      <a:tcTxStyle b="off" i="off">
        <a:font>
          <a:latin typeface="Graphik"/>
          <a:ea typeface="Graphik"/>
          <a:cs typeface="Graphik"/>
        </a:font>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12700" cap="flat">
              <a:solidFill>
                <a:srgbClr val="000000"/>
              </a:solidFill>
              <a:prstDash val="solid"/>
              <a:miter lim="400000"/>
            </a:ln>
          </a:top>
          <a:bottom>
            <a:ln w="127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noFill/>
        </a:fill>
      </a:tcStyle>
    </a:wholeTbl>
    <a:band2H>
      <a:tcTxStyle b="def" i="def"/>
      <a:tcStyle>
        <a:tcBdr/>
        <a:fill>
          <a:solidFill>
            <a:srgbClr val="E3E5E8"/>
          </a:solidFill>
        </a:fill>
      </a:tcStyle>
    </a:band2H>
    <a:firstCol>
      <a:tcTxStyle b="on" i="off">
        <a:font>
          <a:latin typeface="Graphik Semibold"/>
          <a:ea typeface="Graphik Semibold"/>
          <a:cs typeface="Graphik Semibold"/>
        </a:font>
        <a:srgbClr val="000000"/>
      </a:tcTxStyle>
      <a:tcStyle>
        <a:tcBdr>
          <a:left>
            <a:ln w="12700" cap="flat">
              <a:solidFill>
                <a:srgbClr val="000000"/>
              </a:solidFill>
              <a:prstDash val="solid"/>
              <a:miter lim="400000"/>
            </a:ln>
          </a:left>
          <a:right>
            <a:ln w="25400" cap="flat">
              <a:solidFill>
                <a:srgbClr val="000000"/>
              </a:solidFill>
              <a:prstDash val="solid"/>
              <a:miter lim="400000"/>
            </a:ln>
          </a:right>
          <a:top>
            <a:ln w="12700" cap="flat">
              <a:solidFill>
                <a:srgbClr val="000000"/>
              </a:solidFill>
              <a:prstDash val="solid"/>
              <a:miter lim="400000"/>
            </a:ln>
          </a:top>
          <a:bottom>
            <a:ln w="127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noFill/>
        </a:fill>
      </a:tcStyle>
    </a:firstCol>
    <a:lastRow>
      <a:tcTxStyle b="on" i="off">
        <a:font>
          <a:latin typeface="Graphik Semibold"/>
          <a:ea typeface="Graphik Semibold"/>
          <a:cs typeface="Graphik Semibold"/>
        </a:font>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25400" cap="flat">
              <a:solidFill>
                <a:srgbClr val="000000"/>
              </a:solidFill>
              <a:prstDash val="solid"/>
              <a:miter lim="400000"/>
            </a:ln>
          </a:top>
          <a:bottom>
            <a:ln w="127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noFill/>
        </a:fill>
      </a:tcStyle>
    </a:lastRow>
    <a:firstRow>
      <a:tcTxStyle b="on" i="off">
        <a:font>
          <a:latin typeface="Graphik Semibold"/>
          <a:ea typeface="Graphik Semibold"/>
          <a:cs typeface="Graphik Semibold"/>
        </a:font>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12700" cap="flat">
              <a:solidFill>
                <a:srgbClr val="000000"/>
              </a:solidFill>
              <a:prstDash val="solid"/>
              <a:miter lim="400000"/>
            </a:ln>
          </a:top>
          <a:bottom>
            <a:ln w="254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noFill/>
        </a:fill>
      </a:tcStyle>
    </a:firstRow>
  </a:tblStyle>
  <a:tblStyle styleId="{C7B018BB-80A7-4F77-B60F-C8B233D01FF8}" styleName="">
    <a:tblBg/>
    <a:wholeTbl>
      <a:tcTxStyle b="off" i="off">
        <a:font>
          <a:latin typeface="Graphik"/>
          <a:ea typeface="Graphik"/>
          <a:cs typeface="Graphik"/>
        </a:font>
        <a:srgbClr val="000000"/>
      </a:tcTxStyle>
      <a:tcStyle>
        <a:tcBdr>
          <a:left>
            <a:ln w="12700" cap="flat">
              <a:solidFill>
                <a:srgbClr val="536773"/>
              </a:solidFill>
              <a:prstDash val="solid"/>
              <a:miter lim="400000"/>
            </a:ln>
          </a:left>
          <a:right>
            <a:ln w="12700" cap="flat">
              <a:solidFill>
                <a:srgbClr val="536773"/>
              </a:solidFill>
              <a:prstDash val="solid"/>
              <a:miter lim="400000"/>
            </a:ln>
          </a:right>
          <a:top>
            <a:ln w="12700" cap="flat">
              <a:solidFill>
                <a:srgbClr val="536773"/>
              </a:solidFill>
              <a:prstDash val="solid"/>
              <a:miter lim="400000"/>
            </a:ln>
          </a:top>
          <a:bottom>
            <a:ln w="12700" cap="flat">
              <a:solidFill>
                <a:srgbClr val="536773"/>
              </a:solidFill>
              <a:prstDash val="solid"/>
              <a:miter lim="400000"/>
            </a:ln>
          </a:bottom>
          <a:insideH>
            <a:ln w="12700" cap="flat">
              <a:solidFill>
                <a:srgbClr val="536773"/>
              </a:solidFill>
              <a:prstDash val="solid"/>
              <a:miter lim="400000"/>
            </a:ln>
          </a:insideH>
          <a:insideV>
            <a:ln w="12700" cap="flat">
              <a:solidFill>
                <a:srgbClr val="536773"/>
              </a:solidFill>
              <a:prstDash val="solid"/>
              <a:miter lim="400000"/>
            </a:ln>
          </a:insideV>
        </a:tcBdr>
        <a:fill>
          <a:noFill/>
        </a:fill>
      </a:tcStyle>
    </a:wholeTbl>
    <a:band2H>
      <a:tcTxStyle b="def" i="def"/>
      <a:tcStyle>
        <a:tcBdr/>
        <a:fill>
          <a:solidFill>
            <a:srgbClr val="E3E5E8"/>
          </a:solidFill>
        </a:fill>
      </a:tcStyle>
    </a:band2H>
    <a:firstCol>
      <a:tcTxStyle b="on" i="off">
        <a:font>
          <a:latin typeface="Graphik Semibold"/>
          <a:ea typeface="Graphik Semibold"/>
          <a:cs typeface="Graphik Semibold"/>
        </a:font>
        <a:srgbClr val="000000"/>
      </a:tcTxStyle>
      <a:tcStyle>
        <a:tcBdr>
          <a:left>
            <a:ln w="12700" cap="flat">
              <a:solidFill>
                <a:srgbClr val="000000"/>
              </a:solidFill>
              <a:prstDash val="solid"/>
              <a:miter lim="400000"/>
            </a:ln>
          </a:left>
          <a:right>
            <a:ln w="25400" cap="flat">
              <a:solidFill>
                <a:srgbClr val="000000"/>
              </a:solidFill>
              <a:prstDash val="solid"/>
              <a:miter lim="400000"/>
            </a:ln>
          </a:right>
          <a:top>
            <a:ln w="12700" cap="flat">
              <a:solidFill>
                <a:srgbClr val="536773"/>
              </a:solidFill>
              <a:prstDash val="solid"/>
              <a:miter lim="400000"/>
            </a:ln>
          </a:top>
          <a:bottom>
            <a:ln w="12700" cap="flat">
              <a:solidFill>
                <a:srgbClr val="536773"/>
              </a:solidFill>
              <a:prstDash val="solid"/>
              <a:miter lim="400000"/>
            </a:ln>
          </a:bottom>
          <a:insideH>
            <a:ln w="12700" cap="flat">
              <a:solidFill>
                <a:srgbClr val="536773"/>
              </a:solidFill>
              <a:prstDash val="solid"/>
              <a:miter lim="400000"/>
            </a:ln>
          </a:insideH>
          <a:insideV>
            <a:ln w="12700" cap="flat">
              <a:solidFill>
                <a:srgbClr val="536773"/>
              </a:solidFill>
              <a:prstDash val="solid"/>
              <a:miter lim="400000"/>
            </a:ln>
          </a:insideV>
        </a:tcBdr>
        <a:fill>
          <a:noFill/>
        </a:fill>
      </a:tcStyle>
    </a:firstCol>
    <a:lastRow>
      <a:tcTxStyle b="off" i="off">
        <a:font>
          <a:latin typeface="Graphik"/>
          <a:ea typeface="Graphik"/>
          <a:cs typeface="Graphik"/>
        </a:font>
        <a:srgbClr val="000000"/>
      </a:tcTxStyle>
      <a:tcStyle>
        <a:tcBdr>
          <a:left>
            <a:ln w="12700" cap="flat">
              <a:solidFill>
                <a:srgbClr val="536773"/>
              </a:solidFill>
              <a:prstDash val="solid"/>
              <a:miter lim="400000"/>
            </a:ln>
          </a:left>
          <a:right>
            <a:ln w="12700" cap="flat">
              <a:solidFill>
                <a:srgbClr val="536773"/>
              </a:solidFill>
              <a:prstDash val="solid"/>
              <a:miter lim="400000"/>
            </a:ln>
          </a:right>
          <a:top>
            <a:ln w="25400" cap="flat">
              <a:solidFill>
                <a:srgbClr val="000000"/>
              </a:solidFill>
              <a:prstDash val="solid"/>
              <a:miter lim="400000"/>
            </a:ln>
          </a:top>
          <a:bottom>
            <a:ln w="12700" cap="flat">
              <a:solidFill>
                <a:srgbClr val="000000"/>
              </a:solidFill>
              <a:prstDash val="solid"/>
              <a:miter lim="400000"/>
            </a:ln>
          </a:bottom>
          <a:insideH>
            <a:ln w="12700" cap="flat">
              <a:solidFill>
                <a:srgbClr val="536773"/>
              </a:solidFill>
              <a:prstDash val="solid"/>
              <a:miter lim="400000"/>
            </a:ln>
          </a:insideH>
          <a:insideV>
            <a:ln w="12700" cap="flat">
              <a:solidFill>
                <a:srgbClr val="536773"/>
              </a:solidFill>
              <a:prstDash val="solid"/>
              <a:miter lim="400000"/>
            </a:ln>
          </a:insideV>
        </a:tcBdr>
        <a:fill>
          <a:noFill/>
        </a:fill>
      </a:tcStyle>
    </a:lastRow>
    <a:firstRow>
      <a:tcTxStyle b="on" i="off">
        <a:font>
          <a:latin typeface="Graphik Semibold"/>
          <a:ea typeface="Graphik Semibold"/>
          <a:cs typeface="Graphik Semibold"/>
        </a:font>
        <a:srgbClr val="000000"/>
      </a:tcTxStyle>
      <a:tcStyle>
        <a:tcBdr>
          <a:left>
            <a:ln w="12700" cap="flat">
              <a:solidFill>
                <a:srgbClr val="536773"/>
              </a:solidFill>
              <a:prstDash val="solid"/>
              <a:miter lim="400000"/>
            </a:ln>
          </a:left>
          <a:right>
            <a:ln w="12700" cap="flat">
              <a:solidFill>
                <a:srgbClr val="536773"/>
              </a:solidFill>
              <a:prstDash val="solid"/>
              <a:miter lim="400000"/>
            </a:ln>
          </a:right>
          <a:top>
            <a:ln w="12700" cap="flat">
              <a:solidFill>
                <a:srgbClr val="000000"/>
              </a:solidFill>
              <a:prstDash val="solid"/>
              <a:miter lim="400000"/>
            </a:ln>
          </a:top>
          <a:bottom>
            <a:ln w="12700" cap="flat">
              <a:solidFill>
                <a:srgbClr val="576672"/>
              </a:solidFill>
              <a:prstDash val="solid"/>
              <a:miter lim="400000"/>
            </a:ln>
          </a:bottom>
          <a:insideH>
            <a:ln w="12700" cap="flat">
              <a:solidFill>
                <a:srgbClr val="536773"/>
              </a:solidFill>
              <a:prstDash val="solid"/>
              <a:miter lim="400000"/>
            </a:ln>
          </a:insideH>
          <a:insideV>
            <a:ln w="12700" cap="flat">
              <a:solidFill>
                <a:srgbClr val="536773"/>
              </a:solidFill>
              <a:prstDash val="solid"/>
              <a:miter lim="400000"/>
            </a:ln>
          </a:insideV>
        </a:tcBdr>
        <a:fill>
          <a:solidFill>
            <a:schemeClr val="accent1">
              <a:hueOff val="-217956"/>
              <a:satOff val="14368"/>
              <a:lumOff val="17764"/>
            </a:schemeClr>
          </a:solidFill>
        </a:fill>
      </a:tcStyle>
    </a:firstRow>
  </a:tblStyle>
  <a:tblStyle styleId="{EEE7283C-3CF3-47DC-8721-378D4A62B228}" styleName="">
    <a:tblBg/>
    <a:wholeTbl>
      <a:tcTxStyle b="off" i="off">
        <a:font>
          <a:latin typeface="Graphik"/>
          <a:ea typeface="Graphik"/>
          <a:cs typeface="Graphik"/>
        </a:font>
        <a:srgbClr val="000000"/>
      </a:tcTxStyle>
      <a:tcStyle>
        <a:tcBdr>
          <a:left>
            <a:ln w="12700" cap="flat">
              <a:solidFill>
                <a:srgbClr val="838383"/>
              </a:solidFill>
              <a:prstDash val="solid"/>
              <a:miter lim="400000"/>
            </a:ln>
          </a:left>
          <a:right>
            <a:ln w="12700" cap="flat">
              <a:solidFill>
                <a:srgbClr val="838383"/>
              </a:solidFill>
              <a:prstDash val="solid"/>
              <a:miter lim="400000"/>
            </a:ln>
          </a:right>
          <a:top>
            <a:ln w="12700" cap="flat">
              <a:solidFill>
                <a:srgbClr val="838383"/>
              </a:solidFill>
              <a:prstDash val="solid"/>
              <a:miter lim="400000"/>
            </a:ln>
          </a:top>
          <a:bottom>
            <a:ln w="12700" cap="flat">
              <a:solidFill>
                <a:srgbClr val="838383"/>
              </a:solidFill>
              <a:prstDash val="solid"/>
              <a:miter lim="400000"/>
            </a:ln>
          </a:bottom>
          <a:insideH>
            <a:ln w="12700" cap="flat">
              <a:solidFill>
                <a:srgbClr val="838383"/>
              </a:solidFill>
              <a:prstDash val="solid"/>
              <a:miter lim="400000"/>
            </a:ln>
          </a:insideH>
          <a:insideV>
            <a:ln w="12700" cap="flat">
              <a:solidFill>
                <a:srgbClr val="838383"/>
              </a:solidFill>
              <a:prstDash val="solid"/>
              <a:miter lim="400000"/>
            </a:ln>
          </a:insideV>
        </a:tcBdr>
        <a:fill>
          <a:noFill/>
        </a:fill>
      </a:tcStyle>
    </a:wholeTbl>
    <a:band2H>
      <a:tcTxStyle b="def" i="def"/>
      <a:tcStyle>
        <a:tcBdr/>
        <a:fill>
          <a:solidFill>
            <a:srgbClr val="ECEEEE"/>
          </a:solidFill>
        </a:fill>
      </a:tcStyle>
    </a:band2H>
    <a:firstCol>
      <a:tcTxStyle b="on" i="off">
        <a:font>
          <a:latin typeface="Graphik Semibold"/>
          <a:ea typeface="Graphik Semibold"/>
          <a:cs typeface="Graphik Semibold"/>
        </a:font>
        <a:srgbClr val="000000"/>
      </a:tcTxStyle>
      <a:tcStyle>
        <a:tcBdr>
          <a:left>
            <a:ln w="12700" cap="flat">
              <a:solidFill>
                <a:srgbClr val="4D4D4D"/>
              </a:solidFill>
              <a:prstDash val="solid"/>
              <a:miter lim="400000"/>
            </a:ln>
          </a:left>
          <a:right>
            <a:ln w="12700" cap="flat">
              <a:solidFill>
                <a:srgbClr val="808080"/>
              </a:solidFill>
              <a:prstDash val="solid"/>
              <a:miter lim="400000"/>
            </a:ln>
          </a:right>
          <a:top>
            <a:ln w="12700" cap="flat">
              <a:solidFill>
                <a:srgbClr val="808080"/>
              </a:solidFill>
              <a:prstDash val="solid"/>
              <a:miter lim="400000"/>
            </a:ln>
          </a:top>
          <a:bottom>
            <a:ln w="12700" cap="flat">
              <a:solidFill>
                <a:srgbClr val="808080"/>
              </a:solidFill>
              <a:prstDash val="solid"/>
              <a:miter lim="400000"/>
            </a:ln>
          </a:bottom>
          <a:insideH>
            <a:ln w="12700" cap="flat">
              <a:solidFill>
                <a:srgbClr val="808080"/>
              </a:solidFill>
              <a:prstDash val="solid"/>
              <a:miter lim="400000"/>
            </a:ln>
          </a:insideH>
          <a:insideV>
            <a:ln w="12700" cap="flat">
              <a:solidFill>
                <a:srgbClr val="808080"/>
              </a:solidFill>
              <a:prstDash val="solid"/>
              <a:miter lim="400000"/>
            </a:ln>
          </a:insideV>
        </a:tcBdr>
        <a:fill>
          <a:solidFill>
            <a:schemeClr val="accent3">
              <a:hueOff val="605575"/>
              <a:satOff val="15655"/>
              <a:lumOff val="22628"/>
            </a:schemeClr>
          </a:solidFill>
        </a:fill>
      </a:tcStyle>
    </a:firstCol>
    <a:lastRow>
      <a:tcTxStyle b="off" i="off">
        <a:font>
          <a:latin typeface="Graphik"/>
          <a:ea typeface="Graphik"/>
          <a:cs typeface="Graphik"/>
        </a:font>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25400" cap="flat">
              <a:solidFill>
                <a:schemeClr val="accent3"/>
              </a:solidFill>
              <a:prstDash val="solid"/>
              <a:miter lim="400000"/>
            </a:ln>
          </a:top>
          <a:bottom>
            <a:ln w="12700" cap="flat">
              <a:solidFill>
                <a:srgbClr val="4D4D4D"/>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noFill/>
        </a:fill>
      </a:tcStyle>
    </a:lastRow>
    <a:firstRow>
      <a:tcTxStyle b="on" i="off">
        <a:font>
          <a:latin typeface="Graphik Semibold"/>
          <a:ea typeface="Graphik Semibold"/>
          <a:cs typeface="Graphik Semibold"/>
        </a:font>
        <a:srgbClr val="000000"/>
      </a:tcTxStyle>
      <a:tcStyle>
        <a:tcBdr>
          <a:left>
            <a:ln w="12700" cap="flat">
              <a:solidFill>
                <a:srgbClr val="4D4D4D"/>
              </a:solidFill>
              <a:prstDash val="solid"/>
              <a:miter lim="400000"/>
            </a:ln>
          </a:left>
          <a:right>
            <a:ln w="12700" cap="flat">
              <a:solidFill>
                <a:srgbClr val="4D4D4D"/>
              </a:solidFill>
              <a:prstDash val="solid"/>
              <a:miter lim="400000"/>
            </a:ln>
          </a:right>
          <a:top>
            <a:ln w="12700" cap="flat">
              <a:solidFill>
                <a:srgbClr val="4D4D4D"/>
              </a:solidFill>
              <a:prstDash val="solid"/>
              <a:miter lim="400000"/>
            </a:ln>
          </a:top>
          <a:bottom>
            <a:ln w="12700" cap="flat">
              <a:solidFill>
                <a:srgbClr val="4D4D4D"/>
              </a:solidFill>
              <a:prstDash val="solid"/>
              <a:miter lim="400000"/>
            </a:ln>
          </a:bottom>
          <a:insideH>
            <a:ln w="12700" cap="flat">
              <a:solidFill>
                <a:srgbClr val="4D4D4D"/>
              </a:solidFill>
              <a:prstDash val="solid"/>
              <a:miter lim="400000"/>
            </a:ln>
          </a:insideH>
          <a:insideV>
            <a:ln w="12700" cap="flat">
              <a:solidFill>
                <a:srgbClr val="4D4D4D"/>
              </a:solidFill>
              <a:prstDash val="solid"/>
              <a:miter lim="400000"/>
            </a:ln>
          </a:insideV>
        </a:tcBdr>
        <a:fill>
          <a:solidFill>
            <a:schemeClr val="accent3"/>
          </a:solidFill>
        </a:fill>
      </a:tcStyle>
    </a:firstRow>
  </a:tblStyle>
  <a:tblStyle styleId="{CF821DB8-F4EB-4A41-A1BA-3FCAFE7338EE}" styleName="">
    <a:tblBg/>
    <a:wholeTbl>
      <a:tcTxStyle b="off" i="off">
        <a:font>
          <a:latin typeface="Graphik"/>
          <a:ea typeface="Graphik"/>
          <a:cs typeface="Graphik"/>
        </a:font>
        <a:srgbClr val="000000"/>
      </a:tcTxStyle>
      <a:tcStyle>
        <a:tcBdr>
          <a:left>
            <a:ln w="12700" cap="flat">
              <a:solidFill>
                <a:srgbClr val="5B5A5A"/>
              </a:solidFill>
              <a:prstDash val="solid"/>
              <a:miter lim="400000"/>
            </a:ln>
          </a:left>
          <a:right>
            <a:ln w="12700" cap="flat">
              <a:solidFill>
                <a:srgbClr val="5B5A5A"/>
              </a:solidFill>
              <a:prstDash val="solid"/>
              <a:miter lim="400000"/>
            </a:ln>
          </a:right>
          <a:top>
            <a:ln w="12700" cap="flat">
              <a:solidFill>
                <a:srgbClr val="5B5A5A"/>
              </a:solidFill>
              <a:prstDash val="solid"/>
              <a:miter lim="400000"/>
            </a:ln>
          </a:top>
          <a:bottom>
            <a:ln w="12700" cap="flat">
              <a:solidFill>
                <a:srgbClr val="5B5A5A"/>
              </a:solidFill>
              <a:prstDash val="solid"/>
              <a:miter lim="400000"/>
            </a:ln>
          </a:bottom>
          <a:insideH>
            <a:ln w="12700" cap="flat">
              <a:solidFill>
                <a:srgbClr val="5B5A5A"/>
              </a:solidFill>
              <a:prstDash val="solid"/>
              <a:miter lim="400000"/>
            </a:ln>
          </a:insideH>
          <a:insideV>
            <a:ln w="12700" cap="flat">
              <a:solidFill>
                <a:srgbClr val="5B5A5A"/>
              </a:solidFill>
              <a:prstDash val="solid"/>
              <a:miter lim="400000"/>
            </a:ln>
          </a:insideV>
        </a:tcBdr>
        <a:fill>
          <a:solidFill>
            <a:srgbClr val="FAF7E9"/>
          </a:solidFill>
        </a:fill>
      </a:tcStyle>
    </a:wholeTbl>
    <a:band2H>
      <a:tcTxStyle b="def" i="def"/>
      <a:tcStyle>
        <a:tcBdr/>
        <a:fill>
          <a:solidFill>
            <a:schemeClr val="accent4">
              <a:hueOff val="349036"/>
              <a:lumOff val="17111"/>
            </a:schemeClr>
          </a:solidFill>
        </a:fill>
      </a:tcStyle>
    </a:band2H>
    <a:firstCol>
      <a:tcTxStyle b="on" i="off">
        <a:font>
          <a:latin typeface="Graphik Semibold"/>
          <a:ea typeface="Graphik Semibold"/>
          <a:cs typeface="Graphik Semibold"/>
        </a:font>
        <a:srgbClr val="000000"/>
      </a:tcTxStyle>
      <a:tcStyle>
        <a:tcBdr>
          <a:left>
            <a:ln w="12700" cap="flat">
              <a:solidFill>
                <a:srgbClr val="5B5A5A"/>
              </a:solidFill>
              <a:prstDash val="solid"/>
              <a:miter lim="400000"/>
            </a:ln>
          </a:left>
          <a:right>
            <a:ln w="12700" cap="flat">
              <a:solidFill>
                <a:srgbClr val="5B5A5A"/>
              </a:solidFill>
              <a:prstDash val="solid"/>
              <a:miter lim="400000"/>
            </a:ln>
          </a:right>
          <a:top>
            <a:ln w="12700" cap="flat">
              <a:solidFill>
                <a:srgbClr val="5B5A5A"/>
              </a:solidFill>
              <a:prstDash val="solid"/>
              <a:miter lim="400000"/>
            </a:ln>
          </a:top>
          <a:bottom>
            <a:ln w="12700" cap="flat">
              <a:solidFill>
                <a:srgbClr val="5B5A5A"/>
              </a:solidFill>
              <a:prstDash val="solid"/>
              <a:miter lim="400000"/>
            </a:ln>
          </a:bottom>
          <a:insideH>
            <a:ln w="12700" cap="flat">
              <a:solidFill>
                <a:srgbClr val="5B5A5A"/>
              </a:solidFill>
              <a:prstDash val="solid"/>
              <a:miter lim="400000"/>
            </a:ln>
          </a:insideH>
          <a:insideV>
            <a:ln w="12700" cap="flat">
              <a:solidFill>
                <a:srgbClr val="5B5A5A"/>
              </a:solidFill>
              <a:prstDash val="solid"/>
              <a:miter lim="400000"/>
            </a:ln>
          </a:insideV>
        </a:tcBdr>
        <a:fill>
          <a:solidFill>
            <a:srgbClr val="FFBD17"/>
          </a:solidFill>
        </a:fill>
      </a:tcStyle>
    </a:firstCol>
    <a:lastRow>
      <a:tcTxStyle b="on" i="off">
        <a:font>
          <a:latin typeface="Graphik Semibold"/>
          <a:ea typeface="Graphik Semibold"/>
          <a:cs typeface="Graphik Semibold"/>
        </a:font>
        <a:srgbClr val="000000"/>
      </a:tcTxStyle>
      <a:tcStyle>
        <a:tcBdr>
          <a:left>
            <a:ln w="12700" cap="flat">
              <a:solidFill>
                <a:srgbClr val="5B5A5A"/>
              </a:solidFill>
              <a:prstDash val="solid"/>
              <a:miter lim="400000"/>
            </a:ln>
          </a:left>
          <a:right>
            <a:ln w="12700" cap="flat">
              <a:solidFill>
                <a:srgbClr val="5B5A5A"/>
              </a:solidFill>
              <a:prstDash val="solid"/>
              <a:miter lim="400000"/>
            </a:ln>
          </a:right>
          <a:top>
            <a:ln w="25400" cap="flat">
              <a:solidFill>
                <a:srgbClr val="F8BA00"/>
              </a:solidFill>
              <a:prstDash val="solid"/>
              <a:miter lim="400000"/>
            </a:ln>
          </a:top>
          <a:bottom>
            <a:ln w="12700" cap="flat">
              <a:solidFill>
                <a:srgbClr val="5B5A5A"/>
              </a:solidFill>
              <a:prstDash val="solid"/>
              <a:miter lim="400000"/>
            </a:ln>
          </a:bottom>
          <a:insideH>
            <a:ln w="12700" cap="flat">
              <a:solidFill>
                <a:srgbClr val="5B5A5A"/>
              </a:solidFill>
              <a:prstDash val="solid"/>
              <a:miter lim="400000"/>
            </a:ln>
          </a:insideH>
          <a:insideV>
            <a:ln w="12700" cap="flat">
              <a:solidFill>
                <a:srgbClr val="5B5A5A"/>
              </a:solidFill>
              <a:prstDash val="solid"/>
              <a:miter lim="400000"/>
            </a:ln>
          </a:insideV>
        </a:tcBdr>
        <a:fill>
          <a:solidFill>
            <a:srgbClr val="FAF7E9"/>
          </a:solidFill>
        </a:fill>
      </a:tcStyle>
    </a:lastRow>
    <a:firstRow>
      <a:tcTxStyle b="on" i="off">
        <a:font>
          <a:latin typeface="Graphik Semibold"/>
          <a:ea typeface="Graphik Semibold"/>
          <a:cs typeface="Graphik Semibold"/>
        </a:font>
        <a:srgbClr val="000000"/>
      </a:tcTxStyle>
      <a:tcStyle>
        <a:tcBdr>
          <a:left>
            <a:ln w="12700" cap="flat">
              <a:solidFill>
                <a:srgbClr val="5B5A5A"/>
              </a:solidFill>
              <a:prstDash val="solid"/>
              <a:miter lim="400000"/>
            </a:ln>
          </a:left>
          <a:right>
            <a:ln w="12700" cap="flat">
              <a:solidFill>
                <a:srgbClr val="5B5A5A"/>
              </a:solidFill>
              <a:prstDash val="solid"/>
              <a:miter lim="400000"/>
            </a:ln>
          </a:right>
          <a:top>
            <a:ln w="12700" cap="flat">
              <a:solidFill>
                <a:srgbClr val="5B5A5A"/>
              </a:solidFill>
              <a:prstDash val="solid"/>
              <a:miter lim="400000"/>
            </a:ln>
          </a:top>
          <a:bottom>
            <a:ln w="12700" cap="flat">
              <a:solidFill>
                <a:srgbClr val="5B5A5A"/>
              </a:solidFill>
              <a:prstDash val="solid"/>
              <a:miter lim="400000"/>
            </a:ln>
          </a:bottom>
          <a:insideH>
            <a:ln w="12700" cap="flat">
              <a:solidFill>
                <a:srgbClr val="5B5A5A"/>
              </a:solidFill>
              <a:prstDash val="solid"/>
              <a:miter lim="400000"/>
            </a:ln>
          </a:insideH>
          <a:insideV>
            <a:ln w="12700" cap="flat">
              <a:solidFill>
                <a:srgbClr val="5B5A5A"/>
              </a:solidFill>
              <a:prstDash val="solid"/>
              <a:miter lim="400000"/>
            </a:ln>
          </a:insideV>
        </a:tcBdr>
        <a:fill>
          <a:solidFill>
            <a:srgbClr val="FF8A25"/>
          </a:solidFill>
        </a:fill>
      </a:tcStyle>
    </a:firstRow>
  </a:tblStyle>
  <a:tblStyle styleId="{33BA23B1-9221-436E-865A-0063620EA4FD}" styleName="">
    <a:tblBg/>
    <a:wholeTbl>
      <a:tcTxStyle b="off" i="off">
        <a:font>
          <a:latin typeface="Graphik"/>
          <a:ea typeface="Graphik"/>
          <a:cs typeface="Graphik"/>
        </a:font>
        <a:srgbClr val="000000"/>
      </a:tcTxStyle>
      <a:tcStyle>
        <a:tcBdr>
          <a:left>
            <a:ln w="12700" cap="flat">
              <a:solidFill>
                <a:srgbClr val="5E5E5E"/>
              </a:solidFill>
              <a:prstDash val="solid"/>
              <a:miter lim="400000"/>
            </a:ln>
          </a:left>
          <a:right>
            <a:ln w="12700" cap="flat">
              <a:solidFill>
                <a:srgbClr val="5E5E5E"/>
              </a:solidFill>
              <a:prstDash val="solid"/>
              <a:miter lim="400000"/>
            </a:ln>
          </a:right>
          <a:top>
            <a:ln w="12700" cap="flat">
              <a:solidFill>
                <a:srgbClr val="5E5E5E"/>
              </a:solidFill>
              <a:prstDash val="solid"/>
              <a:miter lim="400000"/>
            </a:ln>
          </a:top>
          <a:bottom>
            <a:ln w="12700" cap="flat">
              <a:solidFill>
                <a:srgbClr val="5E5E5E"/>
              </a:solidFill>
              <a:prstDash val="solid"/>
              <a:miter lim="400000"/>
            </a:ln>
          </a:bottom>
          <a:insideH>
            <a:ln w="12700" cap="flat">
              <a:solidFill>
                <a:srgbClr val="5E5E5E"/>
              </a:solidFill>
              <a:prstDash val="solid"/>
              <a:miter lim="400000"/>
            </a:ln>
          </a:insideH>
          <a:insideV>
            <a:ln w="12700" cap="flat">
              <a:solidFill>
                <a:srgbClr val="5E5E5E"/>
              </a:solidFill>
              <a:prstDash val="solid"/>
              <a:miter lim="400000"/>
            </a:ln>
          </a:insideV>
        </a:tcBdr>
        <a:fill>
          <a:noFill/>
        </a:fill>
      </a:tcStyle>
    </a:wholeTbl>
    <a:band2H>
      <a:tcTxStyle b="def" i="def"/>
      <a:tcStyle>
        <a:tcBdr/>
        <a:fill>
          <a:solidFill>
            <a:srgbClr val="ECEEEF"/>
          </a:solidFill>
        </a:fill>
      </a:tcStyle>
    </a:band2H>
    <a:firstCol>
      <a:tcTxStyle b="on" i="off">
        <a:font>
          <a:latin typeface="Graphik Semibold"/>
          <a:ea typeface="Graphik Semibold"/>
          <a:cs typeface="Graphik Semibold"/>
        </a:font>
        <a:srgbClr val="FFFFFF"/>
      </a:tcTxStyle>
      <a:tcStyle>
        <a:tcBdr>
          <a:left>
            <a:ln w="12700" cap="flat">
              <a:solidFill>
                <a:srgbClr val="A6AAA9"/>
              </a:solidFill>
              <a:prstDash val="solid"/>
              <a:miter lim="400000"/>
            </a:ln>
          </a:left>
          <a:right>
            <a:ln w="12700" cap="flat">
              <a:solidFill>
                <a:srgbClr val="5E5E5E"/>
              </a:solidFill>
              <a:prstDash val="solid"/>
              <a:miter lim="400000"/>
            </a:ln>
          </a:right>
          <a:top>
            <a:ln w="12700" cap="flat">
              <a:solidFill>
                <a:srgbClr val="5E5E5E"/>
              </a:solidFill>
              <a:prstDash val="solid"/>
              <a:miter lim="400000"/>
            </a:ln>
          </a:top>
          <a:bottom>
            <a:ln w="12700" cap="flat">
              <a:solidFill>
                <a:srgbClr val="5E5E5E"/>
              </a:solidFill>
              <a:prstDash val="solid"/>
              <a:miter lim="400000"/>
            </a:ln>
          </a:bottom>
          <a:insideH>
            <a:ln w="12700" cap="flat">
              <a:solidFill>
                <a:srgbClr val="5E5E5E"/>
              </a:solidFill>
              <a:prstDash val="solid"/>
              <a:miter lim="400000"/>
            </a:ln>
          </a:insideH>
          <a:insideV>
            <a:ln w="12700" cap="flat">
              <a:solidFill>
                <a:srgbClr val="5E5E5E"/>
              </a:solidFill>
              <a:prstDash val="solid"/>
              <a:miter lim="400000"/>
            </a:ln>
          </a:insideV>
        </a:tcBdr>
        <a:fill>
          <a:solidFill>
            <a:srgbClr val="32C5B9"/>
          </a:solidFill>
        </a:fill>
      </a:tcStyle>
    </a:firstCol>
    <a:lastRow>
      <a:tcTxStyle b="on" i="off">
        <a:font>
          <a:latin typeface="Graphik Semibold"/>
          <a:ea typeface="Graphik Semibold"/>
          <a:cs typeface="Graphik Semibold"/>
        </a:font>
        <a:srgbClr val="000000"/>
      </a:tcTxStyle>
      <a:tcStyle>
        <a:tcBdr>
          <a:left>
            <a:ln w="12700" cap="flat">
              <a:solidFill>
                <a:srgbClr val="A7AAA9"/>
              </a:solidFill>
              <a:prstDash val="solid"/>
              <a:miter lim="400000"/>
            </a:ln>
          </a:left>
          <a:right>
            <a:ln w="12700" cap="flat">
              <a:solidFill>
                <a:srgbClr val="A7AAA9"/>
              </a:solidFill>
              <a:prstDash val="solid"/>
              <a:miter lim="400000"/>
            </a:ln>
          </a:right>
          <a:top>
            <a:ln w="25400" cap="flat">
              <a:solidFill>
                <a:schemeClr val="accent2">
                  <a:hueOff val="240640"/>
                  <a:satOff val="2542"/>
                  <a:lumOff val="-13198"/>
                </a:schemeClr>
              </a:solidFill>
              <a:prstDash val="solid"/>
              <a:miter lim="400000"/>
            </a:ln>
          </a:top>
          <a:bottom>
            <a:ln w="12700" cap="flat">
              <a:solidFill>
                <a:srgbClr val="A6AAA9"/>
              </a:solidFill>
              <a:prstDash val="solid"/>
              <a:miter lim="400000"/>
            </a:ln>
          </a:bottom>
          <a:insideH>
            <a:ln w="12700" cap="flat">
              <a:solidFill>
                <a:srgbClr val="A7AAA9"/>
              </a:solidFill>
              <a:prstDash val="solid"/>
              <a:miter lim="400000"/>
            </a:ln>
          </a:insideH>
          <a:insideV>
            <a:ln w="12700" cap="flat">
              <a:solidFill>
                <a:srgbClr val="A7AAA9"/>
              </a:solidFill>
              <a:prstDash val="solid"/>
              <a:miter lim="400000"/>
            </a:ln>
          </a:insideV>
        </a:tcBdr>
        <a:fill>
          <a:noFill/>
        </a:fill>
      </a:tcStyle>
    </a:lastRow>
    <a:firstRow>
      <a:tcTxStyle b="on" i="off">
        <a:font>
          <a:latin typeface="Graphik Semibold"/>
          <a:ea typeface="Graphik Semibold"/>
          <a:cs typeface="Graphik Semibold"/>
        </a:font>
        <a:srgbClr val="FFFFFF"/>
      </a:tcTxStyle>
      <a:tcStyle>
        <a:tcBdr>
          <a:left>
            <a:ln w="12700" cap="flat">
              <a:solidFill>
                <a:srgbClr val="5E5E5E"/>
              </a:solidFill>
              <a:prstDash val="solid"/>
              <a:miter lim="400000"/>
            </a:ln>
          </a:left>
          <a:right>
            <a:ln w="12700" cap="flat">
              <a:solidFill>
                <a:srgbClr val="5E5E5E"/>
              </a:solidFill>
              <a:prstDash val="solid"/>
              <a:miter lim="400000"/>
            </a:ln>
          </a:right>
          <a:top>
            <a:ln w="12700" cap="flat">
              <a:solidFill>
                <a:srgbClr val="A6AAA9"/>
              </a:solidFill>
              <a:prstDash val="solid"/>
              <a:miter lim="400000"/>
            </a:ln>
          </a:top>
          <a:bottom>
            <a:ln w="12700" cap="flat">
              <a:solidFill>
                <a:srgbClr val="5E5E5E"/>
              </a:solidFill>
              <a:prstDash val="solid"/>
              <a:miter lim="400000"/>
            </a:ln>
          </a:bottom>
          <a:insideH>
            <a:ln w="12700" cap="flat">
              <a:solidFill>
                <a:srgbClr val="5E5E5E"/>
              </a:solidFill>
              <a:prstDash val="solid"/>
              <a:miter lim="400000"/>
            </a:ln>
          </a:insideH>
          <a:insideV>
            <a:ln w="12700" cap="flat">
              <a:solidFill>
                <a:srgbClr val="5E5E5E"/>
              </a:solidFill>
              <a:prstDash val="solid"/>
              <a:miter lim="400000"/>
            </a:ln>
          </a:insideV>
        </a:tcBdr>
        <a:fill>
          <a:solidFill>
            <a:schemeClr val="accent2">
              <a:hueOff val="240640"/>
              <a:satOff val="2542"/>
              <a:lumOff val="-13198"/>
            </a:schemeClr>
          </a:solidFill>
        </a:fill>
      </a:tcStyle>
    </a:firstRow>
  </a:tblStyle>
  <a:tblStyle styleId="{2708684C-4D16-4618-839F-0558EEFCDFE6}" styleName="">
    <a:tblBg/>
    <a:wholeTbl>
      <a:tcTxStyle b="off" i="off">
        <a:font>
          <a:latin typeface="Graphik"/>
          <a:ea typeface="Graphik"/>
          <a:cs typeface="Graphik"/>
        </a:font>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12700" cap="flat">
              <a:solidFill>
                <a:srgbClr val="000000"/>
              </a:solidFill>
              <a:custDash>
                <a:ds d="200000" sp="200000"/>
              </a:custDash>
              <a:miter lim="400000"/>
            </a:ln>
          </a:top>
          <a:bottom>
            <a:ln w="12700" cap="flat">
              <a:solidFill>
                <a:srgbClr val="000000"/>
              </a:solidFill>
              <a:custDash>
                <a:ds d="200000" sp="200000"/>
              </a:custDash>
              <a:miter lim="400000"/>
            </a:ln>
          </a:bottom>
          <a:insideH>
            <a:ln w="12700" cap="flat">
              <a:solidFill>
                <a:srgbClr val="000000"/>
              </a:solidFill>
              <a:custDash>
                <a:ds d="200000" sp="200000"/>
              </a:custDash>
              <a:miter lim="400000"/>
            </a:ln>
          </a:insideH>
          <a:insideV>
            <a:ln w="12700" cap="flat">
              <a:solidFill>
                <a:srgbClr val="000000"/>
              </a:solidFill>
              <a:prstDash val="solid"/>
              <a:miter lim="400000"/>
            </a:ln>
          </a:insideV>
        </a:tcBdr>
        <a:fill>
          <a:noFill/>
        </a:fill>
      </a:tcStyle>
    </a:wholeTbl>
    <a:band2H>
      <a:tcTxStyle b="def" i="def"/>
      <a:tcStyle>
        <a:tcBdr/>
        <a:fill>
          <a:solidFill>
            <a:srgbClr val="EDEEEF"/>
          </a:solidFill>
        </a:fill>
      </a:tcStyle>
    </a:band2H>
    <a:firstCol>
      <a:tcTxStyle b="on" i="off">
        <a:font>
          <a:latin typeface="Graphik Semibold"/>
          <a:ea typeface="Graphik Semibold"/>
          <a:cs typeface="Graphik Semibold"/>
        </a:font>
        <a:srgbClr val="000000"/>
      </a:tcTxStyle>
      <a:tcStyle>
        <a:tcBdr>
          <a:left>
            <a:ln w="12700" cap="flat">
              <a:solidFill>
                <a:srgbClr val="6C6C6C"/>
              </a:solidFill>
              <a:prstDash val="solid"/>
              <a:miter lim="400000"/>
            </a:ln>
          </a:left>
          <a:right>
            <a:ln w="25400" cap="flat">
              <a:solidFill>
                <a:srgbClr val="000000"/>
              </a:solidFill>
              <a:prstDash val="solid"/>
              <a:miter lim="400000"/>
            </a:ln>
          </a:right>
          <a:top>
            <a:ln w="12700" cap="flat">
              <a:solidFill>
                <a:srgbClr val="000000"/>
              </a:solidFill>
              <a:custDash>
                <a:ds d="200000" sp="200000"/>
              </a:custDash>
              <a:miter lim="400000"/>
            </a:ln>
          </a:top>
          <a:bottom>
            <a:ln w="12700" cap="flat">
              <a:solidFill>
                <a:srgbClr val="000000"/>
              </a:solidFill>
              <a:custDash>
                <a:ds d="200000" sp="200000"/>
              </a:custDash>
              <a:miter lim="400000"/>
            </a:ln>
          </a:bottom>
          <a:insideH>
            <a:ln w="12700" cap="flat">
              <a:solidFill>
                <a:srgbClr val="000000"/>
              </a:solidFill>
              <a:custDash>
                <a:ds d="200000" sp="200000"/>
              </a:custDash>
              <a:miter lim="400000"/>
            </a:ln>
          </a:insideH>
          <a:insideV>
            <a:ln w="12700" cap="flat">
              <a:solidFill>
                <a:srgbClr val="000000"/>
              </a:solidFill>
              <a:prstDash val="solid"/>
              <a:miter lim="400000"/>
            </a:ln>
          </a:insideV>
        </a:tcBdr>
        <a:fill>
          <a:noFill/>
        </a:fill>
      </a:tcStyle>
    </a:firstCol>
    <a:lastRow>
      <a:tcTxStyle b="on" i="off">
        <a:font>
          <a:latin typeface="Graphik Semibold"/>
          <a:ea typeface="Graphik Semibold"/>
          <a:cs typeface="Graphik Semibold"/>
        </a:font>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25400" cap="flat">
              <a:solidFill>
                <a:srgbClr val="000000"/>
              </a:solidFill>
              <a:prstDash val="solid"/>
              <a:miter lim="400000"/>
            </a:ln>
          </a:top>
          <a:bottom>
            <a:ln w="12700" cap="flat">
              <a:solidFill>
                <a:srgbClr val="6C6C6C"/>
              </a:solidFill>
              <a:prstDash val="solid"/>
              <a:miter lim="400000"/>
            </a:ln>
          </a:bottom>
          <a:insideH>
            <a:ln w="12700" cap="flat">
              <a:solidFill>
                <a:srgbClr val="000000"/>
              </a:solidFill>
              <a:custDash>
                <a:ds d="200000" sp="200000"/>
              </a:custDash>
              <a:miter lim="400000"/>
            </a:ln>
          </a:insideH>
          <a:insideV>
            <a:ln w="12700" cap="flat">
              <a:solidFill>
                <a:srgbClr val="000000"/>
              </a:solidFill>
              <a:prstDash val="solid"/>
              <a:miter lim="400000"/>
            </a:ln>
          </a:insideV>
        </a:tcBdr>
        <a:fill>
          <a:noFill/>
        </a:fill>
      </a:tcStyle>
    </a:lastRow>
    <a:firstRow>
      <a:tcTxStyle b="on" i="off">
        <a:font>
          <a:latin typeface="Graphik Semibold"/>
          <a:ea typeface="Graphik Semibold"/>
          <a:cs typeface="Graphik Semibold"/>
        </a:font>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12700" cap="flat">
              <a:solidFill>
                <a:srgbClr val="6C6C6C"/>
              </a:solidFill>
              <a:prstDash val="solid"/>
              <a:miter lim="400000"/>
            </a:ln>
          </a:top>
          <a:bottom>
            <a:ln w="127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solidFill>
            <a:srgbClr val="D6DCE0"/>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Comments="1"/>
</file>

<file path=ppt/_rels/presentation.xml.rels><?xml version="1.0" encoding="UTF-8"?>
<Relationships xmlns="http://schemas.openxmlformats.org/package/2006/relationships"><Relationship Id="rId1" Type="http://schemas.openxmlformats.org/officeDocument/2006/relationships/presProps" Target="presProps.xml"/><Relationship Id="rId2" Type="http://schemas.openxmlformats.org/officeDocument/2006/relationships/viewProps" Target="viewProps.xml"/><Relationship Id="rId3" Type="http://schemas.openxmlformats.org/officeDocument/2006/relationships/commentAuthors" Target="commentAuthors.xml"/><Relationship Id="rId4" Type="http://schemas.openxmlformats.org/officeDocument/2006/relationships/tableStyles" Target="tableStyles.xml"/><Relationship Id="rId5" Type="http://schemas.openxmlformats.org/officeDocument/2006/relationships/slideMaster" Target="slideMasters/slideMaster1.xml"/><Relationship Id="rId6" Type="http://schemas.openxmlformats.org/officeDocument/2006/relationships/theme" Target="theme/theme1.xml"/><Relationship Id="rId7" Type="http://schemas.openxmlformats.org/officeDocument/2006/relationships/notesMaster" Target="notesMasters/notesMaster1.xml"/><Relationship Id="rId8" Type="http://schemas.openxmlformats.org/officeDocument/2006/relationships/slide" Target="slides/slide1.xml"/><Relationship Id="rId9" Type="http://schemas.openxmlformats.org/officeDocument/2006/relationships/slide" Target="slides/slide2.xml"/><Relationship Id="rId10" Type="http://schemas.openxmlformats.org/officeDocument/2006/relationships/slide" Target="slides/slide3.xml"/><Relationship Id="rId11" Type="http://schemas.openxmlformats.org/officeDocument/2006/relationships/slide" Target="slides/slide4.xml"/><Relationship Id="rId12" Type="http://schemas.openxmlformats.org/officeDocument/2006/relationships/slide" Target="slides/slide5.xml"/><Relationship Id="rId13" Type="http://schemas.openxmlformats.org/officeDocument/2006/relationships/slide" Target="slides/slide6.xml"/><Relationship Id="rId14" Type="http://schemas.openxmlformats.org/officeDocument/2006/relationships/slide" Target="slides/slide7.xml"/><Relationship Id="rId15" Type="http://schemas.openxmlformats.org/officeDocument/2006/relationships/slide" Target="slides/slide8.xml"/><Relationship Id="rId16" Type="http://schemas.openxmlformats.org/officeDocument/2006/relationships/slide" Target="slides/slide9.xml"/></Relationships>

</file>

<file path=ppt/notesMasters/_rels/notesMaster1.xml.rels><?xml version="1.0" encoding="UTF-8"?>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spTree>
      <p:nvGrpSpPr>
        <p:cNvPr id="1" name=""/>
        <p:cNvGrpSpPr/>
        <p:nvPr/>
      </p:nvGrpSpPr>
      <p:grpSpPr>
        <a:xfrm>
          <a:off x="0" y="0"/>
          <a:ext cx="0" cy="0"/>
          <a:chOff x="0" y="0"/>
          <a:chExt cx="0" cy="0"/>
        </a:xfrm>
      </p:grpSpPr>
      <p:sp>
        <p:nvSpPr>
          <p:cNvPr id="148" name="Shape 148"/>
          <p:cNvSpPr/>
          <p:nvPr>
            <p:ph type="sldImg"/>
          </p:nvPr>
        </p:nvSpPr>
        <p:spPr>
          <a:xfrm>
            <a:off x="1143000" y="685800"/>
            <a:ext cx="4572000" cy="3429000"/>
          </a:xfrm>
          <a:prstGeom prst="rect">
            <a:avLst/>
          </a:prstGeom>
        </p:spPr>
        <p:txBody>
          <a:bodyPr/>
          <a:lstStyle/>
          <a:p>
            <a:pPr/>
          </a:p>
        </p:txBody>
      </p:sp>
      <p:sp>
        <p:nvSpPr>
          <p:cNvPr id="149" name="Shape 149"/>
          <p:cNvSpPr/>
          <p:nvPr>
            <p:ph type="body" sz="quarter" idx="1"/>
          </p:nvPr>
        </p:nvSpPr>
        <p:spPr>
          <a:xfrm>
            <a:off x="914400" y="4343400"/>
            <a:ext cx="5029200" cy="4114800"/>
          </a:xfrm>
          <a:prstGeom prst="rect">
            <a:avLst/>
          </a:prstGeom>
        </p:spPr>
        <p:txBody>
          <a:bodyPr/>
          <a:lstStyle/>
          <a:p>
            <a:pPr/>
          </a:p>
        </p:txBody>
      </p:sp>
    </p:spTree>
  </p:cSld>
  <p:clrMap bg1="lt1" tx1="dk1" bg2="lt2" tx2="dk2" accent1="accent1" accent2="accent2" accent3="accent3" accent4="accent4" accent5="accent5" accent6="accent6" hlink="hlink" folHlink="folHlink"/>
  <p:notesStyle>
    <a:lvl1pPr defTabSz="457200" latinLnBrk="0">
      <a:lnSpc>
        <a:spcPct val="117999"/>
      </a:lnSpc>
      <a:defRPr sz="2200">
        <a:latin typeface="Helvetica Neue"/>
        <a:ea typeface="Helvetica Neue"/>
        <a:cs typeface="Helvetica Neue"/>
        <a:sym typeface="Helvetica Neue"/>
      </a:defRPr>
    </a:lvl1pPr>
    <a:lvl2pPr indent="228600" defTabSz="457200" latinLnBrk="0">
      <a:lnSpc>
        <a:spcPct val="117999"/>
      </a:lnSpc>
      <a:defRPr sz="2200">
        <a:latin typeface="Helvetica Neue"/>
        <a:ea typeface="Helvetica Neue"/>
        <a:cs typeface="Helvetica Neue"/>
        <a:sym typeface="Helvetica Neue"/>
      </a:defRPr>
    </a:lvl2pPr>
    <a:lvl3pPr indent="457200" defTabSz="457200" latinLnBrk="0">
      <a:lnSpc>
        <a:spcPct val="117999"/>
      </a:lnSpc>
      <a:defRPr sz="2200">
        <a:latin typeface="Helvetica Neue"/>
        <a:ea typeface="Helvetica Neue"/>
        <a:cs typeface="Helvetica Neue"/>
        <a:sym typeface="Helvetica Neue"/>
      </a:defRPr>
    </a:lvl3pPr>
    <a:lvl4pPr indent="685800" defTabSz="457200" latinLnBrk="0">
      <a:lnSpc>
        <a:spcPct val="117999"/>
      </a:lnSpc>
      <a:defRPr sz="2200">
        <a:latin typeface="Helvetica Neue"/>
        <a:ea typeface="Helvetica Neue"/>
        <a:cs typeface="Helvetica Neue"/>
        <a:sym typeface="Helvetica Neue"/>
      </a:defRPr>
    </a:lvl4pPr>
    <a:lvl5pPr indent="914400" defTabSz="457200" latinLnBrk="0">
      <a:lnSpc>
        <a:spcPct val="117999"/>
      </a:lnSpc>
      <a:defRPr sz="2200">
        <a:latin typeface="Helvetica Neue"/>
        <a:ea typeface="Helvetica Neue"/>
        <a:cs typeface="Helvetica Neue"/>
        <a:sym typeface="Helvetica Neue"/>
      </a:defRPr>
    </a:lvl5pPr>
    <a:lvl6pPr indent="1143000" defTabSz="457200" latinLnBrk="0">
      <a:lnSpc>
        <a:spcPct val="117999"/>
      </a:lnSpc>
      <a:defRPr sz="2200">
        <a:latin typeface="Helvetica Neue"/>
        <a:ea typeface="Helvetica Neue"/>
        <a:cs typeface="Helvetica Neue"/>
        <a:sym typeface="Helvetica Neue"/>
      </a:defRPr>
    </a:lvl6pPr>
    <a:lvl7pPr indent="1371600" defTabSz="457200" latinLnBrk="0">
      <a:lnSpc>
        <a:spcPct val="117999"/>
      </a:lnSpc>
      <a:defRPr sz="2200">
        <a:latin typeface="Helvetica Neue"/>
        <a:ea typeface="Helvetica Neue"/>
        <a:cs typeface="Helvetica Neue"/>
        <a:sym typeface="Helvetica Neue"/>
      </a:defRPr>
    </a:lvl7pPr>
    <a:lvl8pPr indent="1600200" defTabSz="457200" latinLnBrk="0">
      <a:lnSpc>
        <a:spcPct val="117999"/>
      </a:lnSpc>
      <a:defRPr sz="2200">
        <a:latin typeface="Helvetica Neue"/>
        <a:ea typeface="Helvetica Neue"/>
        <a:cs typeface="Helvetica Neue"/>
        <a:sym typeface="Helvetica Neue"/>
      </a:defRPr>
    </a:lvl8pPr>
    <a:lvl9pPr indent="1828800" defTabSz="457200" latinLnBrk="0">
      <a:lnSpc>
        <a:spcPct val="117999"/>
      </a:lnSpc>
      <a:defRPr sz="2200">
        <a:latin typeface="Helvetica Neue"/>
        <a:ea typeface="Helvetica Neue"/>
        <a:cs typeface="Helvetica Neue"/>
        <a:sym typeface="Helvetica Neue"/>
      </a:defRPr>
    </a:lvl9pPr>
  </p:notesStyle>
</p:notesMaster>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itle" showMasterSp="1" showMasterPhAnim="1">
  <p:cSld name="Title">
    <p:spTree>
      <p:nvGrpSpPr>
        <p:cNvPr id="1" name=""/>
        <p:cNvGrpSpPr/>
        <p:nvPr/>
      </p:nvGrpSpPr>
      <p:grpSpPr>
        <a:xfrm>
          <a:off x="0" y="0"/>
          <a:ext cx="0" cy="0"/>
          <a:chOff x="0" y="0"/>
          <a:chExt cx="0" cy="0"/>
        </a:xfrm>
      </p:grpSpPr>
      <p:sp>
        <p:nvSpPr>
          <p:cNvPr id="11" name="Presentation Title"/>
          <p:cNvSpPr txBox="1"/>
          <p:nvPr>
            <p:ph type="title" hasCustomPrompt="1"/>
          </p:nvPr>
        </p:nvSpPr>
        <p:spPr>
          <a:xfrm>
            <a:off x="711200" y="2197100"/>
            <a:ext cx="11582400" cy="3302000"/>
          </a:xfrm>
          <a:prstGeom prst="rect">
            <a:avLst/>
          </a:prstGeom>
        </p:spPr>
        <p:txBody>
          <a:bodyPr anchor="b"/>
          <a:lstStyle>
            <a:lvl1pPr>
              <a:lnSpc>
                <a:spcPct val="80000"/>
              </a:lnSpc>
              <a:defRPr spc="-82" sz="8200"/>
            </a:lvl1pPr>
          </a:lstStyle>
          <a:p>
            <a:pPr/>
            <a:r>
              <a:t>Presentation Title</a:t>
            </a:r>
          </a:p>
        </p:txBody>
      </p:sp>
      <p:sp>
        <p:nvSpPr>
          <p:cNvPr id="12" name="Body Level One…"/>
          <p:cNvSpPr txBox="1"/>
          <p:nvPr>
            <p:ph type="body" sz="quarter" idx="1" hasCustomPrompt="1"/>
          </p:nvPr>
        </p:nvSpPr>
        <p:spPr>
          <a:xfrm>
            <a:off x="711200" y="5334000"/>
            <a:ext cx="11582400" cy="1455526"/>
          </a:xfrm>
          <a:prstGeom prst="rect">
            <a:avLst/>
          </a:prstGeom>
        </p:spPr>
        <p:txBody>
          <a:bodyPr/>
          <a:lstStyle>
            <a:lvl1pPr marL="0" indent="0" algn="ctr" defTabSz="584200">
              <a:lnSpc>
                <a:spcPct val="100000"/>
              </a:lnSpc>
              <a:spcBef>
                <a:spcPts val="0"/>
              </a:spcBef>
              <a:buSzTx/>
              <a:buNone/>
              <a:defRPr spc="-38" sz="3800">
                <a:latin typeface="Graphik Semibold"/>
                <a:ea typeface="Graphik Semibold"/>
                <a:cs typeface="Graphik Semibold"/>
                <a:sym typeface="Graphik Semibold"/>
              </a:defRPr>
            </a:lvl1pPr>
            <a:lvl2pPr marL="0" indent="457200" algn="ctr" defTabSz="584200">
              <a:lnSpc>
                <a:spcPct val="100000"/>
              </a:lnSpc>
              <a:spcBef>
                <a:spcPts val="0"/>
              </a:spcBef>
              <a:buSzTx/>
              <a:buNone/>
              <a:defRPr spc="-38" sz="3800">
                <a:latin typeface="Graphik Semibold"/>
                <a:ea typeface="Graphik Semibold"/>
                <a:cs typeface="Graphik Semibold"/>
                <a:sym typeface="Graphik Semibold"/>
              </a:defRPr>
            </a:lvl2pPr>
            <a:lvl3pPr marL="0" indent="914400" algn="ctr" defTabSz="584200">
              <a:lnSpc>
                <a:spcPct val="100000"/>
              </a:lnSpc>
              <a:spcBef>
                <a:spcPts val="0"/>
              </a:spcBef>
              <a:buSzTx/>
              <a:buNone/>
              <a:defRPr spc="-38" sz="3800">
                <a:latin typeface="Graphik Semibold"/>
                <a:ea typeface="Graphik Semibold"/>
                <a:cs typeface="Graphik Semibold"/>
                <a:sym typeface="Graphik Semibold"/>
              </a:defRPr>
            </a:lvl3pPr>
            <a:lvl4pPr marL="0" indent="1371600" algn="ctr" defTabSz="584200">
              <a:lnSpc>
                <a:spcPct val="100000"/>
              </a:lnSpc>
              <a:spcBef>
                <a:spcPts val="0"/>
              </a:spcBef>
              <a:buSzTx/>
              <a:buNone/>
              <a:defRPr spc="-38" sz="3800">
                <a:latin typeface="Graphik Semibold"/>
                <a:ea typeface="Graphik Semibold"/>
                <a:cs typeface="Graphik Semibold"/>
                <a:sym typeface="Graphik Semibold"/>
              </a:defRPr>
            </a:lvl4pPr>
            <a:lvl5pPr marL="0" indent="1828800" algn="ctr" defTabSz="584200">
              <a:lnSpc>
                <a:spcPct val="100000"/>
              </a:lnSpc>
              <a:spcBef>
                <a:spcPts val="0"/>
              </a:spcBef>
              <a:buSzTx/>
              <a:buNone/>
              <a:defRPr spc="-38" sz="3800">
                <a:latin typeface="Graphik Semibold"/>
                <a:ea typeface="Graphik Semibold"/>
                <a:cs typeface="Graphik Semibold"/>
                <a:sym typeface="Graphik Semibold"/>
              </a:defRPr>
            </a:lvl5pPr>
          </a:lstStyle>
          <a:p>
            <a:pPr/>
            <a:r>
              <a:t>Presentation Subtitle</a:t>
            </a:r>
          </a:p>
          <a:p>
            <a:pPr lvl="1"/>
            <a:r>
              <a:t/>
            </a:r>
          </a:p>
          <a:p>
            <a:pPr lvl="2"/>
            <a:r>
              <a:t/>
            </a:r>
          </a:p>
          <a:p>
            <a:pPr lvl="3"/>
            <a:r>
              <a:t/>
            </a:r>
          </a:p>
          <a:p>
            <a:pPr lvl="4"/>
            <a:r>
              <a:t/>
            </a:r>
          </a:p>
        </p:txBody>
      </p:sp>
      <p:sp>
        <p:nvSpPr>
          <p:cNvPr id="13" name="Author and Date"/>
          <p:cNvSpPr txBox="1"/>
          <p:nvPr>
            <p:ph type="body" sz="quarter" idx="21" hasCustomPrompt="1"/>
          </p:nvPr>
        </p:nvSpPr>
        <p:spPr>
          <a:xfrm>
            <a:off x="711200" y="8410816"/>
            <a:ext cx="11582400" cy="429261"/>
          </a:xfrm>
          <a:prstGeom prst="rect">
            <a:avLst/>
          </a:prstGeom>
        </p:spPr>
        <p:txBody>
          <a:bodyPr/>
          <a:lstStyle>
            <a:lvl1pPr marL="0" indent="0" algn="ctr" defTabSz="587022">
              <a:lnSpc>
                <a:spcPct val="100000"/>
              </a:lnSpc>
              <a:spcBef>
                <a:spcPts val="0"/>
              </a:spcBef>
              <a:buSzTx/>
              <a:buNone/>
              <a:defRPr spc="-19" sz="2000">
                <a:latin typeface="Graphik Medium"/>
                <a:ea typeface="Graphik Medium"/>
                <a:cs typeface="Graphik Medium"/>
                <a:sym typeface="Graphik Medium"/>
              </a:defRPr>
            </a:lvl1pPr>
          </a:lstStyle>
          <a:p>
            <a:pPr/>
            <a:r>
              <a:t>Author and Date</a:t>
            </a:r>
          </a:p>
        </p:txBody>
      </p:sp>
      <p:sp>
        <p:nvSpPr>
          <p:cNvPr id="14" name="Slide Number"/>
          <p:cNvSpPr txBox="1"/>
          <p:nvPr>
            <p:ph type="sldNum" sz="quarter" idx="2"/>
          </p:nvPr>
        </p:nvSpPr>
        <p:spPr>
          <a:xfrm>
            <a:off x="6349999" y="9118599"/>
            <a:ext cx="306325" cy="328423"/>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amp; Photo">
    <p:spTree>
      <p:nvGrpSpPr>
        <p:cNvPr id="1" name=""/>
        <p:cNvGrpSpPr/>
        <p:nvPr/>
      </p:nvGrpSpPr>
      <p:grpSpPr>
        <a:xfrm>
          <a:off x="0" y="0"/>
          <a:ext cx="0" cy="0"/>
          <a:chOff x="0" y="0"/>
          <a:chExt cx="0" cy="0"/>
        </a:xfrm>
      </p:grpSpPr>
      <p:sp>
        <p:nvSpPr>
          <p:cNvPr id="21" name="Beach and sea at sunset"/>
          <p:cNvSpPr/>
          <p:nvPr>
            <p:ph type="pic" idx="21"/>
          </p:nvPr>
        </p:nvSpPr>
        <p:spPr>
          <a:xfrm>
            <a:off x="-1320800" y="-596900"/>
            <a:ext cx="15633700" cy="10422467"/>
          </a:xfrm>
          <a:prstGeom prst="rect">
            <a:avLst/>
          </a:prstGeom>
        </p:spPr>
        <p:txBody>
          <a:bodyPr lIns="91439" tIns="45719" rIns="91439" bIns="45719">
            <a:noAutofit/>
          </a:bodyPr>
          <a:lstStyle/>
          <a:p>
            <a:pPr/>
          </a:p>
        </p:txBody>
      </p:sp>
      <p:sp>
        <p:nvSpPr>
          <p:cNvPr id="22" name="Presentation Title"/>
          <p:cNvSpPr txBox="1"/>
          <p:nvPr>
            <p:ph type="title" hasCustomPrompt="1"/>
          </p:nvPr>
        </p:nvSpPr>
        <p:spPr>
          <a:xfrm>
            <a:off x="711200" y="2197100"/>
            <a:ext cx="11582400" cy="3302000"/>
          </a:xfrm>
          <a:prstGeom prst="rect">
            <a:avLst/>
          </a:prstGeom>
        </p:spPr>
        <p:txBody>
          <a:bodyPr anchor="b"/>
          <a:lstStyle>
            <a:lvl1pPr>
              <a:lnSpc>
                <a:spcPct val="80000"/>
              </a:lnSpc>
              <a:defRPr spc="-82" sz="8200">
                <a:solidFill>
                  <a:srgbClr val="FFFFFF"/>
                </a:solidFill>
              </a:defRPr>
            </a:lvl1pPr>
          </a:lstStyle>
          <a:p>
            <a:pPr/>
            <a:r>
              <a:t>Presentation Title</a:t>
            </a:r>
          </a:p>
        </p:txBody>
      </p:sp>
      <p:sp>
        <p:nvSpPr>
          <p:cNvPr id="23" name="Body Level One…"/>
          <p:cNvSpPr txBox="1"/>
          <p:nvPr>
            <p:ph type="body" sz="quarter" idx="1" hasCustomPrompt="1"/>
          </p:nvPr>
        </p:nvSpPr>
        <p:spPr>
          <a:xfrm>
            <a:off x="711200" y="5334000"/>
            <a:ext cx="11582400" cy="1457152"/>
          </a:xfrm>
          <a:prstGeom prst="rect">
            <a:avLst/>
          </a:prstGeom>
        </p:spPr>
        <p:txBody>
          <a:bodyPr/>
          <a:lstStyle>
            <a:lvl1pPr marL="0" indent="0" algn="ctr" defTabSz="584200">
              <a:lnSpc>
                <a:spcPct val="100000"/>
              </a:lnSpc>
              <a:spcBef>
                <a:spcPts val="0"/>
              </a:spcBef>
              <a:buSzTx/>
              <a:buNone/>
              <a:defRPr spc="-38" sz="3800">
                <a:solidFill>
                  <a:srgbClr val="FFFFFF"/>
                </a:solidFill>
                <a:latin typeface="Graphik Semibold"/>
                <a:ea typeface="Graphik Semibold"/>
                <a:cs typeface="Graphik Semibold"/>
                <a:sym typeface="Graphik Semibold"/>
              </a:defRPr>
            </a:lvl1pPr>
            <a:lvl2pPr marL="0" indent="457200" algn="ctr" defTabSz="584200">
              <a:lnSpc>
                <a:spcPct val="100000"/>
              </a:lnSpc>
              <a:spcBef>
                <a:spcPts val="0"/>
              </a:spcBef>
              <a:buSzTx/>
              <a:buNone/>
              <a:defRPr spc="-38" sz="3800">
                <a:solidFill>
                  <a:srgbClr val="FFFFFF"/>
                </a:solidFill>
                <a:latin typeface="Graphik Semibold"/>
                <a:ea typeface="Graphik Semibold"/>
                <a:cs typeface="Graphik Semibold"/>
                <a:sym typeface="Graphik Semibold"/>
              </a:defRPr>
            </a:lvl2pPr>
            <a:lvl3pPr marL="0" indent="914400" algn="ctr" defTabSz="584200">
              <a:lnSpc>
                <a:spcPct val="100000"/>
              </a:lnSpc>
              <a:spcBef>
                <a:spcPts val="0"/>
              </a:spcBef>
              <a:buSzTx/>
              <a:buNone/>
              <a:defRPr spc="-38" sz="3800">
                <a:solidFill>
                  <a:srgbClr val="FFFFFF"/>
                </a:solidFill>
                <a:latin typeface="Graphik Semibold"/>
                <a:ea typeface="Graphik Semibold"/>
                <a:cs typeface="Graphik Semibold"/>
                <a:sym typeface="Graphik Semibold"/>
              </a:defRPr>
            </a:lvl3pPr>
            <a:lvl4pPr marL="0" indent="1371600" algn="ctr" defTabSz="584200">
              <a:lnSpc>
                <a:spcPct val="100000"/>
              </a:lnSpc>
              <a:spcBef>
                <a:spcPts val="0"/>
              </a:spcBef>
              <a:buSzTx/>
              <a:buNone/>
              <a:defRPr spc="-38" sz="3800">
                <a:solidFill>
                  <a:srgbClr val="FFFFFF"/>
                </a:solidFill>
                <a:latin typeface="Graphik Semibold"/>
                <a:ea typeface="Graphik Semibold"/>
                <a:cs typeface="Graphik Semibold"/>
                <a:sym typeface="Graphik Semibold"/>
              </a:defRPr>
            </a:lvl4pPr>
            <a:lvl5pPr marL="0" indent="1828800" algn="ctr" defTabSz="584200">
              <a:lnSpc>
                <a:spcPct val="100000"/>
              </a:lnSpc>
              <a:spcBef>
                <a:spcPts val="0"/>
              </a:spcBef>
              <a:buSzTx/>
              <a:buNone/>
              <a:defRPr spc="-38" sz="3800">
                <a:solidFill>
                  <a:srgbClr val="FFFFFF"/>
                </a:solidFill>
                <a:latin typeface="Graphik Semibold"/>
                <a:ea typeface="Graphik Semibold"/>
                <a:cs typeface="Graphik Semibold"/>
                <a:sym typeface="Graphik Semibold"/>
              </a:defRPr>
            </a:lvl5pPr>
          </a:lstStyle>
          <a:p>
            <a:pPr/>
            <a:r>
              <a:t>Presentation Subtitle</a:t>
            </a:r>
          </a:p>
          <a:p>
            <a:pPr lvl="1"/>
            <a:r>
              <a:t/>
            </a:r>
          </a:p>
          <a:p>
            <a:pPr lvl="2"/>
            <a:r>
              <a:t/>
            </a:r>
          </a:p>
          <a:p>
            <a:pPr lvl="3"/>
            <a:r>
              <a:t/>
            </a:r>
          </a:p>
          <a:p>
            <a:pPr lvl="4"/>
            <a:r>
              <a:t/>
            </a:r>
          </a:p>
        </p:txBody>
      </p:sp>
      <p:sp>
        <p:nvSpPr>
          <p:cNvPr id="24" name="Author and Date"/>
          <p:cNvSpPr txBox="1"/>
          <p:nvPr>
            <p:ph type="body" sz="quarter" idx="22" hasCustomPrompt="1"/>
          </p:nvPr>
        </p:nvSpPr>
        <p:spPr>
          <a:xfrm>
            <a:off x="711200" y="8407400"/>
            <a:ext cx="11582400" cy="429260"/>
          </a:xfrm>
          <a:prstGeom prst="rect">
            <a:avLst/>
          </a:prstGeom>
        </p:spPr>
        <p:txBody>
          <a:bodyPr/>
          <a:lstStyle>
            <a:lvl1pPr marL="0" indent="0" algn="ctr" defTabSz="587022">
              <a:lnSpc>
                <a:spcPct val="100000"/>
              </a:lnSpc>
              <a:spcBef>
                <a:spcPts val="0"/>
              </a:spcBef>
              <a:buSzTx/>
              <a:buNone/>
              <a:defRPr spc="-19" sz="2000">
                <a:solidFill>
                  <a:srgbClr val="FFFFFF"/>
                </a:solidFill>
                <a:latin typeface="Graphik Medium"/>
                <a:ea typeface="Graphik Medium"/>
                <a:cs typeface="Graphik Medium"/>
                <a:sym typeface="Graphik Medium"/>
              </a:defRPr>
            </a:lvl1pPr>
          </a:lstStyle>
          <a:p>
            <a:pPr/>
            <a:r>
              <a:t>Author and Date</a:t>
            </a:r>
          </a:p>
        </p:txBody>
      </p:sp>
      <p:sp>
        <p:nvSpPr>
          <p:cNvPr id="25" name="Slide Number"/>
          <p:cNvSpPr txBox="1"/>
          <p:nvPr>
            <p:ph type="sldNum" sz="quarter" idx="2"/>
          </p:nvPr>
        </p:nvSpPr>
        <p:spPr>
          <a:xfrm>
            <a:off x="6349999" y="9118599"/>
            <a:ext cx="306325" cy="328423"/>
          </a:xfrm>
          <a:prstGeom prst="rect">
            <a:avLst/>
          </a:prstGeom>
        </p:spPr>
        <p:txBody>
          <a:bodyPr/>
          <a:lstStyle>
            <a:lvl1pPr defTabSz="584200">
              <a:defRPr>
                <a:solidFill>
                  <a:srgbClr val="FFFFFF"/>
                </a:solidFill>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amp; Photo Alt">
    <p:spTree>
      <p:nvGrpSpPr>
        <p:cNvPr id="1" name=""/>
        <p:cNvGrpSpPr/>
        <p:nvPr/>
      </p:nvGrpSpPr>
      <p:grpSpPr>
        <a:xfrm>
          <a:off x="0" y="0"/>
          <a:ext cx="0" cy="0"/>
          <a:chOff x="0" y="0"/>
          <a:chExt cx="0" cy="0"/>
        </a:xfrm>
      </p:grpSpPr>
      <p:sp>
        <p:nvSpPr>
          <p:cNvPr id="32" name="Sea against sky at sunset"/>
          <p:cNvSpPr/>
          <p:nvPr>
            <p:ph type="pic" idx="21"/>
          </p:nvPr>
        </p:nvSpPr>
        <p:spPr>
          <a:xfrm>
            <a:off x="3427686" y="762000"/>
            <a:ext cx="11889828" cy="7924800"/>
          </a:xfrm>
          <a:prstGeom prst="rect">
            <a:avLst/>
          </a:prstGeom>
        </p:spPr>
        <p:txBody>
          <a:bodyPr lIns="91439" tIns="45719" rIns="91439" bIns="45719">
            <a:noAutofit/>
          </a:bodyPr>
          <a:lstStyle/>
          <a:p>
            <a:pPr/>
          </a:p>
        </p:txBody>
      </p:sp>
      <p:sp>
        <p:nvSpPr>
          <p:cNvPr id="33" name="Slide Title"/>
          <p:cNvSpPr txBox="1"/>
          <p:nvPr>
            <p:ph type="title" hasCustomPrompt="1"/>
          </p:nvPr>
        </p:nvSpPr>
        <p:spPr>
          <a:xfrm>
            <a:off x="711406" y="2851794"/>
            <a:ext cx="5058553" cy="2088506"/>
          </a:xfrm>
          <a:prstGeom prst="rect">
            <a:avLst/>
          </a:prstGeom>
        </p:spPr>
        <p:txBody>
          <a:bodyPr anchor="b"/>
          <a:lstStyle/>
          <a:p>
            <a:pPr/>
            <a:r>
              <a:t>Slide Title</a:t>
            </a:r>
          </a:p>
        </p:txBody>
      </p:sp>
      <p:sp>
        <p:nvSpPr>
          <p:cNvPr id="34" name="Body Level One…"/>
          <p:cNvSpPr txBox="1"/>
          <p:nvPr>
            <p:ph type="body" sz="quarter" idx="1" hasCustomPrompt="1"/>
          </p:nvPr>
        </p:nvSpPr>
        <p:spPr>
          <a:xfrm>
            <a:off x="711406" y="4775200"/>
            <a:ext cx="5058553" cy="3911600"/>
          </a:xfrm>
          <a:prstGeom prst="rect">
            <a:avLst/>
          </a:prstGeom>
        </p:spPr>
        <p:txBody>
          <a:bodyPr/>
          <a:lstStyle>
            <a:lvl1pPr marL="0" indent="0" algn="ctr" defTabSz="584200">
              <a:lnSpc>
                <a:spcPct val="100000"/>
              </a:lnSpc>
              <a:spcBef>
                <a:spcPts val="0"/>
              </a:spcBef>
              <a:buSzTx/>
              <a:buNone/>
              <a:defRPr spc="-32" sz="3200">
                <a:latin typeface="Graphik Semibold"/>
                <a:ea typeface="Graphik Semibold"/>
                <a:cs typeface="Graphik Semibold"/>
                <a:sym typeface="Graphik Semibold"/>
              </a:defRPr>
            </a:lvl1pPr>
            <a:lvl2pPr marL="0" indent="457200" algn="ctr" defTabSz="584200">
              <a:lnSpc>
                <a:spcPct val="100000"/>
              </a:lnSpc>
              <a:spcBef>
                <a:spcPts val="0"/>
              </a:spcBef>
              <a:buSzTx/>
              <a:buNone/>
              <a:defRPr spc="-32" sz="3200">
                <a:latin typeface="Graphik Semibold"/>
                <a:ea typeface="Graphik Semibold"/>
                <a:cs typeface="Graphik Semibold"/>
                <a:sym typeface="Graphik Semibold"/>
              </a:defRPr>
            </a:lvl2pPr>
            <a:lvl3pPr marL="0" indent="914400" algn="ctr" defTabSz="584200">
              <a:lnSpc>
                <a:spcPct val="100000"/>
              </a:lnSpc>
              <a:spcBef>
                <a:spcPts val="0"/>
              </a:spcBef>
              <a:buSzTx/>
              <a:buNone/>
              <a:defRPr spc="-32" sz="3200">
                <a:latin typeface="Graphik Semibold"/>
                <a:ea typeface="Graphik Semibold"/>
                <a:cs typeface="Graphik Semibold"/>
                <a:sym typeface="Graphik Semibold"/>
              </a:defRPr>
            </a:lvl3pPr>
            <a:lvl4pPr marL="0" indent="1371600" algn="ctr" defTabSz="584200">
              <a:lnSpc>
                <a:spcPct val="100000"/>
              </a:lnSpc>
              <a:spcBef>
                <a:spcPts val="0"/>
              </a:spcBef>
              <a:buSzTx/>
              <a:buNone/>
              <a:defRPr spc="-32" sz="3200">
                <a:latin typeface="Graphik Semibold"/>
                <a:ea typeface="Graphik Semibold"/>
                <a:cs typeface="Graphik Semibold"/>
                <a:sym typeface="Graphik Semibold"/>
              </a:defRPr>
            </a:lvl4pPr>
            <a:lvl5pPr marL="0" indent="1828800" algn="ctr" defTabSz="584200">
              <a:lnSpc>
                <a:spcPct val="100000"/>
              </a:lnSpc>
              <a:spcBef>
                <a:spcPts val="0"/>
              </a:spcBef>
              <a:buSzTx/>
              <a:buNone/>
              <a:defRPr spc="-32" sz="3200">
                <a:latin typeface="Graphik Semibold"/>
                <a:ea typeface="Graphik Semibold"/>
                <a:cs typeface="Graphik Semibold"/>
                <a:sym typeface="Graphik Semibold"/>
              </a:defRPr>
            </a:lvl5pPr>
          </a:lstStyle>
          <a:p>
            <a:pPr/>
            <a:r>
              <a:t>Slide Subtitle</a:t>
            </a:r>
          </a:p>
          <a:p>
            <a:pPr lvl="1"/>
            <a:r>
              <a:t/>
            </a:r>
          </a:p>
          <a:p>
            <a:pPr lvl="2"/>
            <a:r>
              <a:t/>
            </a:r>
          </a:p>
          <a:p>
            <a:pPr lvl="3"/>
            <a:r>
              <a:t/>
            </a:r>
          </a:p>
          <a:p>
            <a:pPr lvl="4"/>
            <a:r>
              <a:t/>
            </a:r>
          </a:p>
        </p:txBody>
      </p:sp>
      <p:sp>
        <p:nvSpPr>
          <p:cNvPr id="35"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amp; Bullets">
    <p:spTree>
      <p:nvGrpSpPr>
        <p:cNvPr id="1" name=""/>
        <p:cNvGrpSpPr/>
        <p:nvPr/>
      </p:nvGrpSpPr>
      <p:grpSpPr>
        <a:xfrm>
          <a:off x="0" y="0"/>
          <a:ext cx="0" cy="0"/>
          <a:chOff x="0" y="0"/>
          <a:chExt cx="0" cy="0"/>
        </a:xfrm>
      </p:grpSpPr>
      <p:sp>
        <p:nvSpPr>
          <p:cNvPr id="42" name="Body Level One…"/>
          <p:cNvSpPr txBox="1"/>
          <p:nvPr>
            <p:ph type="body" idx="1" hasCustomPrompt="1"/>
          </p:nvPr>
        </p:nvSpPr>
        <p:spPr>
          <a:prstGeom prst="rect">
            <a:avLst/>
          </a:prstGeom>
        </p:spPr>
        <p:txBody>
          <a:bodyPr/>
          <a:lstStyle/>
          <a:p>
            <a:pPr/>
            <a:r>
              <a:t>Slide bullet text</a:t>
            </a:r>
          </a:p>
          <a:p>
            <a:pPr lvl="1"/>
            <a:r>
              <a:t/>
            </a:r>
          </a:p>
          <a:p>
            <a:pPr lvl="2"/>
            <a:r>
              <a:t/>
            </a:r>
          </a:p>
          <a:p>
            <a:pPr lvl="3"/>
            <a:r>
              <a:t/>
            </a:r>
          </a:p>
          <a:p>
            <a:pPr lvl="4"/>
            <a:r>
              <a:t/>
            </a:r>
          </a:p>
        </p:txBody>
      </p:sp>
      <p:sp>
        <p:nvSpPr>
          <p:cNvPr id="43" name="Slide Title"/>
          <p:cNvSpPr txBox="1"/>
          <p:nvPr>
            <p:ph type="title" hasCustomPrompt="1"/>
          </p:nvPr>
        </p:nvSpPr>
        <p:spPr>
          <a:prstGeom prst="rect">
            <a:avLst/>
          </a:prstGeom>
        </p:spPr>
        <p:txBody>
          <a:bodyPr/>
          <a:lstStyle/>
          <a:p>
            <a:pPr/>
            <a:r>
              <a:t>Slide Title</a:t>
            </a:r>
          </a:p>
        </p:txBody>
      </p:sp>
      <p:sp>
        <p:nvSpPr>
          <p:cNvPr id="44" name="Slide Subtitle"/>
          <p:cNvSpPr txBox="1"/>
          <p:nvPr>
            <p:ph type="body" sz="quarter" idx="21" hasCustomPrompt="1"/>
          </p:nvPr>
        </p:nvSpPr>
        <p:spPr>
          <a:xfrm>
            <a:off x="711200" y="1504879"/>
            <a:ext cx="11582400" cy="630937"/>
          </a:xfrm>
          <a:prstGeom prst="rect">
            <a:avLst/>
          </a:prstGeom>
        </p:spPr>
        <p:txBody>
          <a:bodyPr/>
          <a:lstStyle>
            <a:lvl1pPr marL="0" indent="0" algn="ctr" defTabSz="584200">
              <a:lnSpc>
                <a:spcPct val="100000"/>
              </a:lnSpc>
              <a:spcBef>
                <a:spcPts val="0"/>
              </a:spcBef>
              <a:buSzTx/>
              <a:buNone/>
              <a:defRPr spc="-32" sz="3200">
                <a:latin typeface="Graphik Semibold"/>
                <a:ea typeface="Graphik Semibold"/>
                <a:cs typeface="Graphik Semibold"/>
                <a:sym typeface="Graphik Semibold"/>
              </a:defRPr>
            </a:lvl1pPr>
          </a:lstStyle>
          <a:p>
            <a:pPr/>
            <a:r>
              <a:t>Slide Subtitle</a:t>
            </a:r>
          </a:p>
        </p:txBody>
      </p:sp>
      <p:sp>
        <p:nvSpPr>
          <p:cNvPr id="45"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Bullets">
    <p:spTree>
      <p:nvGrpSpPr>
        <p:cNvPr id="1" name=""/>
        <p:cNvGrpSpPr/>
        <p:nvPr/>
      </p:nvGrpSpPr>
      <p:grpSpPr>
        <a:xfrm>
          <a:off x="0" y="0"/>
          <a:ext cx="0" cy="0"/>
          <a:chOff x="0" y="0"/>
          <a:chExt cx="0" cy="0"/>
        </a:xfrm>
      </p:grpSpPr>
      <p:sp>
        <p:nvSpPr>
          <p:cNvPr id="52" name="Body Level One…"/>
          <p:cNvSpPr txBox="1"/>
          <p:nvPr>
            <p:ph type="body" idx="1" hasCustomPrompt="1"/>
          </p:nvPr>
        </p:nvSpPr>
        <p:spPr>
          <a:prstGeom prst="rect">
            <a:avLst/>
          </a:prstGeom>
        </p:spPr>
        <p:txBody>
          <a:bodyPr numCol="2" spcCol="579120"/>
          <a:lstStyle/>
          <a:p>
            <a:pPr/>
            <a:r>
              <a:t>Slide bullet text</a:t>
            </a:r>
          </a:p>
          <a:p>
            <a:pPr lvl="1"/>
            <a:r>
              <a:t/>
            </a:r>
          </a:p>
          <a:p>
            <a:pPr lvl="2"/>
            <a:r>
              <a:t/>
            </a:r>
          </a:p>
          <a:p>
            <a:pPr lvl="3"/>
            <a:r>
              <a:t/>
            </a:r>
          </a:p>
          <a:p>
            <a:pPr lvl="4"/>
            <a:r>
              <a:t/>
            </a:r>
          </a:p>
        </p:txBody>
      </p:sp>
      <p:sp>
        <p:nvSpPr>
          <p:cNvPr id="53"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Bullets &amp; Photo">
    <p:spTree>
      <p:nvGrpSpPr>
        <p:cNvPr id="1" name=""/>
        <p:cNvGrpSpPr/>
        <p:nvPr/>
      </p:nvGrpSpPr>
      <p:grpSpPr>
        <a:xfrm>
          <a:off x="0" y="0"/>
          <a:ext cx="0" cy="0"/>
          <a:chOff x="0" y="0"/>
          <a:chExt cx="0" cy="0"/>
        </a:xfrm>
      </p:grpSpPr>
      <p:sp>
        <p:nvSpPr>
          <p:cNvPr id="60" name="Slide Title"/>
          <p:cNvSpPr txBox="1"/>
          <p:nvPr>
            <p:ph type="title" hasCustomPrompt="1"/>
          </p:nvPr>
        </p:nvSpPr>
        <p:spPr>
          <a:xfrm>
            <a:off x="707744" y="369937"/>
            <a:ext cx="5054071" cy="2030363"/>
          </a:xfrm>
          <a:prstGeom prst="rect">
            <a:avLst/>
          </a:prstGeom>
        </p:spPr>
        <p:txBody>
          <a:bodyPr anchor="b"/>
          <a:lstStyle/>
          <a:p>
            <a:pPr/>
            <a:r>
              <a:t>Slide Title</a:t>
            </a:r>
          </a:p>
        </p:txBody>
      </p:sp>
      <p:sp>
        <p:nvSpPr>
          <p:cNvPr id="61" name="Body Level One…"/>
          <p:cNvSpPr txBox="1"/>
          <p:nvPr>
            <p:ph type="body" sz="half" idx="1" hasCustomPrompt="1"/>
          </p:nvPr>
        </p:nvSpPr>
        <p:spPr>
          <a:xfrm>
            <a:off x="711200" y="3412066"/>
            <a:ext cx="5054600" cy="5267095"/>
          </a:xfrm>
          <a:prstGeom prst="rect">
            <a:avLst/>
          </a:prstGeom>
        </p:spPr>
        <p:txBody>
          <a:bodyPr/>
          <a:lstStyle/>
          <a:p>
            <a:pPr/>
            <a:r>
              <a:t>Slide bullet text</a:t>
            </a:r>
          </a:p>
          <a:p>
            <a:pPr lvl="1"/>
            <a:r>
              <a:t/>
            </a:r>
          </a:p>
          <a:p>
            <a:pPr lvl="2"/>
            <a:r>
              <a:t/>
            </a:r>
          </a:p>
          <a:p>
            <a:pPr lvl="3"/>
            <a:r>
              <a:t/>
            </a:r>
          </a:p>
          <a:p>
            <a:pPr lvl="4"/>
            <a:r>
              <a:t/>
            </a:r>
          </a:p>
        </p:txBody>
      </p:sp>
      <p:sp>
        <p:nvSpPr>
          <p:cNvPr id="62" name="Slide Subtitle"/>
          <p:cNvSpPr txBox="1"/>
          <p:nvPr>
            <p:ph type="body" sz="quarter" idx="21" hasCustomPrompt="1"/>
          </p:nvPr>
        </p:nvSpPr>
        <p:spPr>
          <a:xfrm>
            <a:off x="711200" y="2268982"/>
            <a:ext cx="5054600" cy="630937"/>
          </a:xfrm>
          <a:prstGeom prst="rect">
            <a:avLst/>
          </a:prstGeom>
        </p:spPr>
        <p:txBody>
          <a:bodyPr anchor="ctr"/>
          <a:lstStyle>
            <a:lvl1pPr marL="0" indent="0" algn="ctr" defTabSz="584200">
              <a:lnSpc>
                <a:spcPct val="100000"/>
              </a:lnSpc>
              <a:spcBef>
                <a:spcPts val="0"/>
              </a:spcBef>
              <a:buSzTx/>
              <a:buNone/>
              <a:defRPr spc="-32" sz="3200">
                <a:latin typeface="Graphik Semibold"/>
                <a:ea typeface="Graphik Semibold"/>
                <a:cs typeface="Graphik Semibold"/>
                <a:sym typeface="Graphik Semibold"/>
              </a:defRPr>
            </a:lvl1pPr>
          </a:lstStyle>
          <a:p>
            <a:pPr/>
            <a:r>
              <a:t>Slide Subtitle</a:t>
            </a:r>
          </a:p>
        </p:txBody>
      </p:sp>
      <p:sp>
        <p:nvSpPr>
          <p:cNvPr id="63" name="Sea against sky at sunset"/>
          <p:cNvSpPr/>
          <p:nvPr>
            <p:ph type="pic" idx="22"/>
          </p:nvPr>
        </p:nvSpPr>
        <p:spPr>
          <a:xfrm>
            <a:off x="5848049" y="762000"/>
            <a:ext cx="7049102" cy="7924800"/>
          </a:xfrm>
          <a:prstGeom prst="rect">
            <a:avLst/>
          </a:prstGeom>
        </p:spPr>
        <p:txBody>
          <a:bodyPr lIns="91439" tIns="45719" rIns="91439" bIns="45719">
            <a:noAutofit/>
          </a:bodyPr>
          <a:lstStyle/>
          <a:p>
            <a:pPr/>
          </a:p>
        </p:txBody>
      </p:sp>
      <p:sp>
        <p:nvSpPr>
          <p:cNvPr id="64"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Section">
    <p:spTree>
      <p:nvGrpSpPr>
        <p:cNvPr id="1" name=""/>
        <p:cNvGrpSpPr/>
        <p:nvPr/>
      </p:nvGrpSpPr>
      <p:grpSpPr>
        <a:xfrm>
          <a:off x="0" y="0"/>
          <a:ext cx="0" cy="0"/>
          <a:chOff x="0" y="0"/>
          <a:chExt cx="0" cy="0"/>
        </a:xfrm>
      </p:grpSpPr>
      <p:sp>
        <p:nvSpPr>
          <p:cNvPr id="71" name="Section Title"/>
          <p:cNvSpPr txBox="1"/>
          <p:nvPr>
            <p:ph type="title" hasCustomPrompt="1"/>
          </p:nvPr>
        </p:nvSpPr>
        <p:spPr>
          <a:xfrm>
            <a:off x="711200" y="2451100"/>
            <a:ext cx="11582400" cy="4445000"/>
          </a:xfrm>
          <a:prstGeom prst="rect">
            <a:avLst/>
          </a:prstGeom>
        </p:spPr>
        <p:txBody>
          <a:bodyPr anchor="ctr"/>
          <a:lstStyle>
            <a:lvl1pPr defTabSz="825500">
              <a:lnSpc>
                <a:spcPct val="80000"/>
              </a:lnSpc>
              <a:defRPr spc="-82" sz="8200"/>
            </a:lvl1pPr>
          </a:lstStyle>
          <a:p>
            <a:pPr/>
            <a:r>
              <a:t>Section Title</a:t>
            </a:r>
          </a:p>
        </p:txBody>
      </p:sp>
      <p:sp>
        <p:nvSpPr>
          <p:cNvPr id="72" name="Slide Number"/>
          <p:cNvSpPr txBox="1"/>
          <p:nvPr>
            <p:ph type="sldNum" sz="quarter" idx="2"/>
          </p:nvPr>
        </p:nvSpPr>
        <p:spPr>
          <a:xfrm>
            <a:off x="6349999" y="9118599"/>
            <a:ext cx="306325" cy="328423"/>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8.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Only">
    <p:spTree>
      <p:nvGrpSpPr>
        <p:cNvPr id="1" name=""/>
        <p:cNvGrpSpPr/>
        <p:nvPr/>
      </p:nvGrpSpPr>
      <p:grpSpPr>
        <a:xfrm>
          <a:off x="0" y="0"/>
          <a:ext cx="0" cy="0"/>
          <a:chOff x="0" y="0"/>
          <a:chExt cx="0" cy="0"/>
        </a:xfrm>
      </p:grpSpPr>
      <p:sp>
        <p:nvSpPr>
          <p:cNvPr id="79" name="Slide Title"/>
          <p:cNvSpPr txBox="1"/>
          <p:nvPr>
            <p:ph type="title" hasCustomPrompt="1"/>
          </p:nvPr>
        </p:nvSpPr>
        <p:spPr>
          <a:xfrm>
            <a:off x="711200" y="393700"/>
            <a:ext cx="11582400" cy="1168400"/>
          </a:xfrm>
          <a:prstGeom prst="rect">
            <a:avLst/>
          </a:prstGeom>
        </p:spPr>
        <p:txBody>
          <a:bodyPr anchor="ctr"/>
          <a:lstStyle/>
          <a:p>
            <a:pPr/>
            <a:r>
              <a:t>Slide Title</a:t>
            </a:r>
          </a:p>
        </p:txBody>
      </p:sp>
      <p:sp>
        <p:nvSpPr>
          <p:cNvPr id="80" name="Slide Subtitle"/>
          <p:cNvSpPr txBox="1"/>
          <p:nvPr>
            <p:ph type="body" sz="quarter" idx="21" hasCustomPrompt="1"/>
          </p:nvPr>
        </p:nvSpPr>
        <p:spPr>
          <a:xfrm>
            <a:off x="711200" y="1504879"/>
            <a:ext cx="11582400" cy="630937"/>
          </a:xfrm>
          <a:prstGeom prst="rect">
            <a:avLst/>
          </a:prstGeom>
        </p:spPr>
        <p:txBody>
          <a:bodyPr/>
          <a:lstStyle>
            <a:lvl1pPr marL="0" indent="0" algn="ctr" defTabSz="584200">
              <a:lnSpc>
                <a:spcPct val="100000"/>
              </a:lnSpc>
              <a:spcBef>
                <a:spcPts val="0"/>
              </a:spcBef>
              <a:buSzTx/>
              <a:buNone/>
              <a:defRPr spc="-32" sz="3200">
                <a:latin typeface="Graphik Semibold"/>
                <a:ea typeface="Graphik Semibold"/>
                <a:cs typeface="Graphik Semibold"/>
                <a:sym typeface="Graphik Semibold"/>
              </a:defRPr>
            </a:lvl1pPr>
          </a:lstStyle>
          <a:p>
            <a:pPr/>
            <a:r>
              <a:t>Slide Subtitle</a:t>
            </a:r>
          </a:p>
        </p:txBody>
      </p:sp>
      <p:sp>
        <p:nvSpPr>
          <p:cNvPr id="81"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9.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Agenda">
    <p:spTree>
      <p:nvGrpSpPr>
        <p:cNvPr id="1" name=""/>
        <p:cNvGrpSpPr/>
        <p:nvPr/>
      </p:nvGrpSpPr>
      <p:grpSpPr>
        <a:xfrm>
          <a:off x="0" y="0"/>
          <a:ext cx="0" cy="0"/>
          <a:chOff x="0" y="0"/>
          <a:chExt cx="0" cy="0"/>
        </a:xfrm>
      </p:grpSpPr>
      <p:sp>
        <p:nvSpPr>
          <p:cNvPr id="88" name="Body Level One…"/>
          <p:cNvSpPr txBox="1"/>
          <p:nvPr>
            <p:ph type="body" idx="1" hasCustomPrompt="1"/>
          </p:nvPr>
        </p:nvSpPr>
        <p:spPr>
          <a:xfrm>
            <a:off x="711200" y="2997518"/>
            <a:ext cx="11582400" cy="6045201"/>
          </a:xfrm>
          <a:prstGeom prst="rect">
            <a:avLst/>
          </a:prstGeom>
        </p:spPr>
        <p:txBody>
          <a:bodyPr/>
          <a:lstStyle>
            <a:lvl1pPr marL="0" indent="0" defTabSz="587022">
              <a:lnSpc>
                <a:spcPct val="100000"/>
              </a:lnSpc>
              <a:spcBef>
                <a:spcPts val="1700"/>
              </a:spcBef>
              <a:buSzTx/>
              <a:buNone/>
              <a:defRPr spc="-88" sz="4400">
                <a:latin typeface="Canela Deck Regular"/>
                <a:ea typeface="Canela Deck Regular"/>
                <a:cs typeface="Canela Deck Regular"/>
                <a:sym typeface="Canela Deck Regular"/>
              </a:defRPr>
            </a:lvl1pPr>
            <a:lvl2pPr marL="0" indent="457200" defTabSz="587022">
              <a:lnSpc>
                <a:spcPct val="100000"/>
              </a:lnSpc>
              <a:spcBef>
                <a:spcPts val="1700"/>
              </a:spcBef>
              <a:buSzTx/>
              <a:buNone/>
              <a:defRPr spc="-88" sz="4400">
                <a:latin typeface="Canela Deck Regular"/>
                <a:ea typeface="Canela Deck Regular"/>
                <a:cs typeface="Canela Deck Regular"/>
                <a:sym typeface="Canela Deck Regular"/>
              </a:defRPr>
            </a:lvl2pPr>
            <a:lvl3pPr marL="0" indent="914400" defTabSz="587022">
              <a:lnSpc>
                <a:spcPct val="100000"/>
              </a:lnSpc>
              <a:spcBef>
                <a:spcPts val="1700"/>
              </a:spcBef>
              <a:buSzTx/>
              <a:buNone/>
              <a:defRPr spc="-88" sz="4400">
                <a:latin typeface="Canela Deck Regular"/>
                <a:ea typeface="Canela Deck Regular"/>
                <a:cs typeface="Canela Deck Regular"/>
                <a:sym typeface="Canela Deck Regular"/>
              </a:defRPr>
            </a:lvl3pPr>
            <a:lvl4pPr marL="0" indent="1371600" defTabSz="587022">
              <a:lnSpc>
                <a:spcPct val="100000"/>
              </a:lnSpc>
              <a:spcBef>
                <a:spcPts val="1700"/>
              </a:spcBef>
              <a:buSzTx/>
              <a:buNone/>
              <a:defRPr spc="-88" sz="4400">
                <a:latin typeface="Canela Deck Regular"/>
                <a:ea typeface="Canela Deck Regular"/>
                <a:cs typeface="Canela Deck Regular"/>
                <a:sym typeface="Canela Deck Regular"/>
              </a:defRPr>
            </a:lvl4pPr>
            <a:lvl5pPr marL="0" indent="1828800" defTabSz="587022">
              <a:lnSpc>
                <a:spcPct val="100000"/>
              </a:lnSpc>
              <a:spcBef>
                <a:spcPts val="1700"/>
              </a:spcBef>
              <a:buSzTx/>
              <a:buNone/>
              <a:defRPr spc="-88" sz="4400">
                <a:latin typeface="Canela Deck Regular"/>
                <a:ea typeface="Canela Deck Regular"/>
                <a:cs typeface="Canela Deck Regular"/>
                <a:sym typeface="Canela Deck Regular"/>
              </a:defRPr>
            </a:lvl5pPr>
          </a:lstStyle>
          <a:p>
            <a:pPr/>
            <a:r>
              <a:t>Agenda Topics</a:t>
            </a:r>
          </a:p>
          <a:p>
            <a:pPr lvl="1"/>
            <a:r>
              <a:t/>
            </a:r>
          </a:p>
          <a:p>
            <a:pPr lvl="2"/>
            <a:r>
              <a:t/>
            </a:r>
          </a:p>
          <a:p>
            <a:pPr lvl="3"/>
            <a:r>
              <a:t/>
            </a:r>
          </a:p>
          <a:p>
            <a:pPr lvl="4"/>
            <a:r>
              <a:t/>
            </a:r>
          </a:p>
        </p:txBody>
      </p:sp>
      <p:sp>
        <p:nvSpPr>
          <p:cNvPr id="89" name="Agenda Title"/>
          <p:cNvSpPr txBox="1"/>
          <p:nvPr>
            <p:ph type="title" hasCustomPrompt="1"/>
          </p:nvPr>
        </p:nvSpPr>
        <p:spPr>
          <a:xfrm>
            <a:off x="711200" y="393700"/>
            <a:ext cx="11582400" cy="1168400"/>
          </a:xfrm>
          <a:prstGeom prst="rect">
            <a:avLst/>
          </a:prstGeom>
        </p:spPr>
        <p:txBody>
          <a:bodyPr/>
          <a:lstStyle/>
          <a:p>
            <a:pPr/>
            <a:r>
              <a:t>Agenda Title</a:t>
            </a:r>
          </a:p>
        </p:txBody>
      </p:sp>
      <p:sp>
        <p:nvSpPr>
          <p:cNvPr id="90" name="Agenda Subtitle"/>
          <p:cNvSpPr txBox="1"/>
          <p:nvPr>
            <p:ph type="body" sz="quarter" idx="21" hasCustomPrompt="1"/>
          </p:nvPr>
        </p:nvSpPr>
        <p:spPr>
          <a:xfrm>
            <a:off x="711200" y="1504879"/>
            <a:ext cx="11582400" cy="630937"/>
          </a:xfrm>
          <a:prstGeom prst="rect">
            <a:avLst/>
          </a:prstGeom>
        </p:spPr>
        <p:txBody>
          <a:bodyPr/>
          <a:lstStyle>
            <a:lvl1pPr marL="0" indent="0" algn="ctr" defTabSz="584200">
              <a:lnSpc>
                <a:spcPct val="100000"/>
              </a:lnSpc>
              <a:spcBef>
                <a:spcPts val="0"/>
              </a:spcBef>
              <a:buSzTx/>
              <a:buNone/>
              <a:defRPr spc="-32" sz="3200">
                <a:latin typeface="Graphik Semibold"/>
                <a:ea typeface="Graphik Semibold"/>
                <a:cs typeface="Graphik Semibold"/>
                <a:sym typeface="Graphik Semibold"/>
              </a:defRPr>
            </a:lvl1pPr>
          </a:lstStyle>
          <a:p>
            <a:pPr/>
            <a:r>
              <a:t>Agenda Subtitle</a:t>
            </a:r>
          </a:p>
        </p:txBody>
      </p:sp>
      <p:sp>
        <p:nvSpPr>
          <p:cNvPr id="91"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0.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Statement">
    <p:spTree>
      <p:nvGrpSpPr>
        <p:cNvPr id="1" name=""/>
        <p:cNvGrpSpPr/>
        <p:nvPr/>
      </p:nvGrpSpPr>
      <p:grpSpPr>
        <a:xfrm>
          <a:off x="0" y="0"/>
          <a:ext cx="0" cy="0"/>
          <a:chOff x="0" y="0"/>
          <a:chExt cx="0" cy="0"/>
        </a:xfrm>
      </p:grpSpPr>
      <p:sp>
        <p:nvSpPr>
          <p:cNvPr id="98" name="Body Level One…"/>
          <p:cNvSpPr txBox="1"/>
          <p:nvPr>
            <p:ph type="body" idx="1" hasCustomPrompt="1"/>
          </p:nvPr>
        </p:nvSpPr>
        <p:spPr>
          <a:xfrm>
            <a:off x="711200" y="2451100"/>
            <a:ext cx="11582400" cy="4445000"/>
          </a:xfrm>
          <a:prstGeom prst="rect">
            <a:avLst/>
          </a:prstGeom>
        </p:spPr>
        <p:txBody>
          <a:bodyPr anchor="ctr"/>
          <a:lstStyle>
            <a:lvl1pPr marL="0" indent="0" algn="ctr">
              <a:lnSpc>
                <a:spcPct val="80000"/>
              </a:lnSpc>
              <a:spcBef>
                <a:spcPts val="0"/>
              </a:spcBef>
              <a:buSzTx/>
              <a:buNone/>
              <a:defRPr sz="8200">
                <a:latin typeface="Canela Regular"/>
                <a:ea typeface="Canela Regular"/>
                <a:cs typeface="Canela Regular"/>
                <a:sym typeface="Canela Regular"/>
              </a:defRPr>
            </a:lvl1pPr>
            <a:lvl2pPr marL="0" indent="457200" algn="ctr">
              <a:lnSpc>
                <a:spcPct val="80000"/>
              </a:lnSpc>
              <a:spcBef>
                <a:spcPts val="0"/>
              </a:spcBef>
              <a:buSzTx/>
              <a:buNone/>
              <a:defRPr sz="8200">
                <a:latin typeface="Canela Regular"/>
                <a:ea typeface="Canela Regular"/>
                <a:cs typeface="Canela Regular"/>
                <a:sym typeface="Canela Regular"/>
              </a:defRPr>
            </a:lvl2pPr>
            <a:lvl3pPr marL="0" indent="914400" algn="ctr">
              <a:lnSpc>
                <a:spcPct val="80000"/>
              </a:lnSpc>
              <a:spcBef>
                <a:spcPts val="0"/>
              </a:spcBef>
              <a:buSzTx/>
              <a:buNone/>
              <a:defRPr sz="8200">
                <a:latin typeface="Canela Regular"/>
                <a:ea typeface="Canela Regular"/>
                <a:cs typeface="Canela Regular"/>
                <a:sym typeface="Canela Regular"/>
              </a:defRPr>
            </a:lvl3pPr>
            <a:lvl4pPr marL="0" indent="1371600" algn="ctr">
              <a:lnSpc>
                <a:spcPct val="80000"/>
              </a:lnSpc>
              <a:spcBef>
                <a:spcPts val="0"/>
              </a:spcBef>
              <a:buSzTx/>
              <a:buNone/>
              <a:defRPr sz="8200">
                <a:latin typeface="Canela Regular"/>
                <a:ea typeface="Canela Regular"/>
                <a:cs typeface="Canela Regular"/>
                <a:sym typeface="Canela Regular"/>
              </a:defRPr>
            </a:lvl4pPr>
            <a:lvl5pPr marL="0" indent="1828800" algn="ctr">
              <a:lnSpc>
                <a:spcPct val="80000"/>
              </a:lnSpc>
              <a:spcBef>
                <a:spcPts val="0"/>
              </a:spcBef>
              <a:buSzTx/>
              <a:buNone/>
              <a:defRPr sz="8200">
                <a:latin typeface="Canela Regular"/>
                <a:ea typeface="Canela Regular"/>
                <a:cs typeface="Canela Regular"/>
                <a:sym typeface="Canela Regular"/>
              </a:defRPr>
            </a:lvl5pPr>
          </a:lstStyle>
          <a:p>
            <a:pPr/>
            <a:r>
              <a:t>Statement</a:t>
            </a:r>
          </a:p>
          <a:p>
            <a:pPr lvl="1"/>
            <a:r>
              <a:t/>
            </a:r>
          </a:p>
          <a:p>
            <a:pPr lvl="2"/>
            <a:r>
              <a:t/>
            </a:r>
          </a:p>
          <a:p>
            <a:pPr lvl="3"/>
            <a:r>
              <a:t/>
            </a:r>
          </a:p>
          <a:p>
            <a:pPr lvl="4"/>
            <a:r>
              <a:t/>
            </a:r>
          </a:p>
        </p:txBody>
      </p:sp>
      <p:sp>
        <p:nvSpPr>
          <p:cNvPr id="99"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Big Fact">
    <p:spTree>
      <p:nvGrpSpPr>
        <p:cNvPr id="1" name=""/>
        <p:cNvGrpSpPr/>
        <p:nvPr/>
      </p:nvGrpSpPr>
      <p:grpSpPr>
        <a:xfrm>
          <a:off x="0" y="0"/>
          <a:ext cx="0" cy="0"/>
          <a:chOff x="0" y="0"/>
          <a:chExt cx="0" cy="0"/>
        </a:xfrm>
      </p:grpSpPr>
      <p:sp>
        <p:nvSpPr>
          <p:cNvPr id="106" name="Body Level One…"/>
          <p:cNvSpPr txBox="1"/>
          <p:nvPr>
            <p:ph type="body" sz="half" idx="1" hasCustomPrompt="1"/>
          </p:nvPr>
        </p:nvSpPr>
        <p:spPr>
          <a:xfrm>
            <a:off x="711200" y="1926083"/>
            <a:ext cx="11582400" cy="4157038"/>
          </a:xfrm>
          <a:prstGeom prst="rect">
            <a:avLst/>
          </a:prstGeom>
        </p:spPr>
        <p:txBody>
          <a:bodyPr anchor="b"/>
          <a:lstStyle>
            <a:lvl1pPr marL="0" indent="0" algn="ctr">
              <a:lnSpc>
                <a:spcPct val="80000"/>
              </a:lnSpc>
              <a:spcBef>
                <a:spcPts val="0"/>
              </a:spcBef>
              <a:buSzTx/>
              <a:buNone/>
              <a:defRPr sz="15800">
                <a:latin typeface="+mn-lt"/>
                <a:ea typeface="+mn-ea"/>
                <a:cs typeface="+mn-cs"/>
                <a:sym typeface="Canela Bold"/>
              </a:defRPr>
            </a:lvl1pPr>
            <a:lvl2pPr marL="0" indent="457200" algn="ctr">
              <a:lnSpc>
                <a:spcPct val="80000"/>
              </a:lnSpc>
              <a:spcBef>
                <a:spcPts val="0"/>
              </a:spcBef>
              <a:buSzTx/>
              <a:buNone/>
              <a:defRPr sz="15800">
                <a:latin typeface="+mn-lt"/>
                <a:ea typeface="+mn-ea"/>
                <a:cs typeface="+mn-cs"/>
                <a:sym typeface="Canela Bold"/>
              </a:defRPr>
            </a:lvl2pPr>
            <a:lvl3pPr marL="0" indent="914400" algn="ctr">
              <a:lnSpc>
                <a:spcPct val="80000"/>
              </a:lnSpc>
              <a:spcBef>
                <a:spcPts val="0"/>
              </a:spcBef>
              <a:buSzTx/>
              <a:buNone/>
              <a:defRPr sz="15800">
                <a:latin typeface="+mn-lt"/>
                <a:ea typeface="+mn-ea"/>
                <a:cs typeface="+mn-cs"/>
                <a:sym typeface="Canela Bold"/>
              </a:defRPr>
            </a:lvl3pPr>
            <a:lvl4pPr marL="0" indent="1371600" algn="ctr">
              <a:lnSpc>
                <a:spcPct val="80000"/>
              </a:lnSpc>
              <a:spcBef>
                <a:spcPts val="0"/>
              </a:spcBef>
              <a:buSzTx/>
              <a:buNone/>
              <a:defRPr sz="15800">
                <a:latin typeface="+mn-lt"/>
                <a:ea typeface="+mn-ea"/>
                <a:cs typeface="+mn-cs"/>
                <a:sym typeface="Canela Bold"/>
              </a:defRPr>
            </a:lvl4pPr>
            <a:lvl5pPr marL="0" indent="1828800" algn="ctr">
              <a:lnSpc>
                <a:spcPct val="80000"/>
              </a:lnSpc>
              <a:spcBef>
                <a:spcPts val="0"/>
              </a:spcBef>
              <a:buSzTx/>
              <a:buNone/>
              <a:defRPr sz="15800">
                <a:latin typeface="+mn-lt"/>
                <a:ea typeface="+mn-ea"/>
                <a:cs typeface="+mn-cs"/>
                <a:sym typeface="Canela Bold"/>
              </a:defRPr>
            </a:lvl5pPr>
          </a:lstStyle>
          <a:p>
            <a:pPr/>
            <a:r>
              <a:t>100%</a:t>
            </a:r>
          </a:p>
          <a:p>
            <a:pPr lvl="1"/>
            <a:r>
              <a:t/>
            </a:r>
          </a:p>
          <a:p>
            <a:pPr lvl="2"/>
            <a:r>
              <a:t/>
            </a:r>
          </a:p>
          <a:p>
            <a:pPr lvl="3"/>
            <a:r>
              <a:t/>
            </a:r>
          </a:p>
          <a:p>
            <a:pPr lvl="4"/>
            <a:r>
              <a:t/>
            </a:r>
          </a:p>
        </p:txBody>
      </p:sp>
      <p:sp>
        <p:nvSpPr>
          <p:cNvPr id="107" name="Fact information"/>
          <p:cNvSpPr txBox="1"/>
          <p:nvPr>
            <p:ph type="body" sz="quarter" idx="21" hasCustomPrompt="1"/>
          </p:nvPr>
        </p:nvSpPr>
        <p:spPr>
          <a:xfrm>
            <a:off x="711200" y="5625409"/>
            <a:ext cx="11582400" cy="630937"/>
          </a:xfrm>
          <a:prstGeom prst="rect">
            <a:avLst/>
          </a:prstGeom>
        </p:spPr>
        <p:txBody>
          <a:bodyPr/>
          <a:lstStyle>
            <a:lvl1pPr marL="0" indent="0" algn="ctr" defTabSz="584200">
              <a:lnSpc>
                <a:spcPct val="100000"/>
              </a:lnSpc>
              <a:spcBef>
                <a:spcPts val="0"/>
              </a:spcBef>
              <a:buSzTx/>
              <a:buNone/>
              <a:defRPr spc="-32" sz="3200">
                <a:latin typeface="Graphik Semibold"/>
                <a:ea typeface="Graphik Semibold"/>
                <a:cs typeface="Graphik Semibold"/>
                <a:sym typeface="Graphik Semibold"/>
              </a:defRPr>
            </a:lvl1pPr>
          </a:lstStyle>
          <a:p>
            <a:pPr/>
            <a:r>
              <a:t>Fact information</a:t>
            </a:r>
          </a:p>
        </p:txBody>
      </p:sp>
      <p:sp>
        <p:nvSpPr>
          <p:cNvPr id="108"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Quote">
    <p:spTree>
      <p:nvGrpSpPr>
        <p:cNvPr id="1" name=""/>
        <p:cNvGrpSpPr/>
        <p:nvPr/>
      </p:nvGrpSpPr>
      <p:grpSpPr>
        <a:xfrm>
          <a:off x="0" y="0"/>
          <a:ext cx="0" cy="0"/>
          <a:chOff x="0" y="0"/>
          <a:chExt cx="0" cy="0"/>
        </a:xfrm>
      </p:grpSpPr>
      <p:sp>
        <p:nvSpPr>
          <p:cNvPr id="115" name="Attribution"/>
          <p:cNvSpPr txBox="1"/>
          <p:nvPr>
            <p:ph type="body" sz="quarter" idx="21" hasCustomPrompt="1"/>
          </p:nvPr>
        </p:nvSpPr>
        <p:spPr>
          <a:xfrm>
            <a:off x="711200" y="7191692"/>
            <a:ext cx="11582400" cy="630937"/>
          </a:xfrm>
          <a:prstGeom prst="rect">
            <a:avLst/>
          </a:prstGeom>
        </p:spPr>
        <p:txBody>
          <a:bodyPr anchor="ctr"/>
          <a:lstStyle>
            <a:lvl1pPr marL="0" indent="0" algn="ctr" defTabSz="584200">
              <a:lnSpc>
                <a:spcPct val="100000"/>
              </a:lnSpc>
              <a:spcBef>
                <a:spcPts val="0"/>
              </a:spcBef>
              <a:buSzTx/>
              <a:buNone/>
              <a:defRPr spc="-32" sz="3200">
                <a:latin typeface="Graphik Semibold"/>
                <a:ea typeface="Graphik Semibold"/>
                <a:cs typeface="Graphik Semibold"/>
                <a:sym typeface="Graphik Semibold"/>
              </a:defRPr>
            </a:lvl1pPr>
          </a:lstStyle>
          <a:p>
            <a:pPr/>
            <a:r>
              <a:t>Attribution</a:t>
            </a:r>
          </a:p>
        </p:txBody>
      </p:sp>
      <p:sp>
        <p:nvSpPr>
          <p:cNvPr id="116" name="Body Level One…"/>
          <p:cNvSpPr txBox="1"/>
          <p:nvPr>
            <p:ph type="body" sz="half" idx="1" hasCustomPrompt="1"/>
          </p:nvPr>
        </p:nvSpPr>
        <p:spPr>
          <a:xfrm>
            <a:off x="711200" y="2743200"/>
            <a:ext cx="11582400" cy="3619500"/>
          </a:xfrm>
          <a:prstGeom prst="rect">
            <a:avLst/>
          </a:prstGeom>
        </p:spPr>
        <p:txBody>
          <a:bodyPr anchor="ctr"/>
          <a:lstStyle>
            <a:lvl1pPr marL="0" indent="0" algn="ctr" defTabSz="584200">
              <a:lnSpc>
                <a:spcPct val="80000"/>
              </a:lnSpc>
              <a:spcBef>
                <a:spcPts val="0"/>
              </a:spcBef>
              <a:buSzTx/>
              <a:buNone/>
              <a:defRPr sz="5800">
                <a:latin typeface="+mn-lt"/>
                <a:ea typeface="+mn-ea"/>
                <a:cs typeface="+mn-cs"/>
                <a:sym typeface="Canela Bold"/>
              </a:defRPr>
            </a:lvl1pPr>
            <a:lvl2pPr marL="0" indent="457200" algn="ctr" defTabSz="584200">
              <a:lnSpc>
                <a:spcPct val="80000"/>
              </a:lnSpc>
              <a:spcBef>
                <a:spcPts val="0"/>
              </a:spcBef>
              <a:buSzTx/>
              <a:buNone/>
              <a:defRPr sz="5800">
                <a:latin typeface="+mn-lt"/>
                <a:ea typeface="+mn-ea"/>
                <a:cs typeface="+mn-cs"/>
                <a:sym typeface="Canela Bold"/>
              </a:defRPr>
            </a:lvl2pPr>
            <a:lvl3pPr marL="0" indent="914400" algn="ctr" defTabSz="584200">
              <a:lnSpc>
                <a:spcPct val="80000"/>
              </a:lnSpc>
              <a:spcBef>
                <a:spcPts val="0"/>
              </a:spcBef>
              <a:buSzTx/>
              <a:buNone/>
              <a:defRPr sz="5800">
                <a:latin typeface="+mn-lt"/>
                <a:ea typeface="+mn-ea"/>
                <a:cs typeface="+mn-cs"/>
                <a:sym typeface="Canela Bold"/>
              </a:defRPr>
            </a:lvl3pPr>
            <a:lvl4pPr marL="0" indent="1371600" algn="ctr" defTabSz="584200">
              <a:lnSpc>
                <a:spcPct val="80000"/>
              </a:lnSpc>
              <a:spcBef>
                <a:spcPts val="0"/>
              </a:spcBef>
              <a:buSzTx/>
              <a:buNone/>
              <a:defRPr sz="5800">
                <a:latin typeface="+mn-lt"/>
                <a:ea typeface="+mn-ea"/>
                <a:cs typeface="+mn-cs"/>
                <a:sym typeface="Canela Bold"/>
              </a:defRPr>
            </a:lvl4pPr>
            <a:lvl5pPr marL="0" indent="1828800" algn="ctr" defTabSz="584200">
              <a:lnSpc>
                <a:spcPct val="80000"/>
              </a:lnSpc>
              <a:spcBef>
                <a:spcPts val="0"/>
              </a:spcBef>
              <a:buSzTx/>
              <a:buNone/>
              <a:defRPr sz="5800">
                <a:latin typeface="+mn-lt"/>
                <a:ea typeface="+mn-ea"/>
                <a:cs typeface="+mn-cs"/>
                <a:sym typeface="Canela Bold"/>
              </a:defRPr>
            </a:lvl5pPr>
          </a:lstStyle>
          <a:p>
            <a:pPr/>
            <a:r>
              <a:t>“Notable Quote”</a:t>
            </a:r>
          </a:p>
          <a:p>
            <a:pPr lvl="1"/>
            <a:r>
              <a:t/>
            </a:r>
          </a:p>
          <a:p>
            <a:pPr lvl="2"/>
            <a:r>
              <a:t/>
            </a:r>
          </a:p>
          <a:p>
            <a:pPr lvl="3"/>
            <a:r>
              <a:t/>
            </a:r>
          </a:p>
          <a:p>
            <a:pPr lvl="4"/>
            <a:r>
              <a:t/>
            </a:r>
          </a:p>
        </p:txBody>
      </p:sp>
      <p:sp>
        <p:nvSpPr>
          <p:cNvPr id="117"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Photo - 3 Up">
    <p:spTree>
      <p:nvGrpSpPr>
        <p:cNvPr id="1" name=""/>
        <p:cNvGrpSpPr/>
        <p:nvPr/>
      </p:nvGrpSpPr>
      <p:grpSpPr>
        <a:xfrm>
          <a:off x="0" y="0"/>
          <a:ext cx="0" cy="0"/>
          <a:chOff x="0" y="0"/>
          <a:chExt cx="0" cy="0"/>
        </a:xfrm>
      </p:grpSpPr>
      <p:sp>
        <p:nvSpPr>
          <p:cNvPr id="124" name="Sea against sky at sunset 1"/>
          <p:cNvSpPr/>
          <p:nvPr>
            <p:ph type="pic" sz="quarter" idx="21"/>
          </p:nvPr>
        </p:nvSpPr>
        <p:spPr>
          <a:xfrm>
            <a:off x="6598373" y="762000"/>
            <a:ext cx="5715001" cy="3809159"/>
          </a:xfrm>
          <a:prstGeom prst="rect">
            <a:avLst/>
          </a:prstGeom>
        </p:spPr>
        <p:txBody>
          <a:bodyPr lIns="91439" tIns="45719" rIns="91439" bIns="45719">
            <a:noAutofit/>
          </a:bodyPr>
          <a:lstStyle/>
          <a:p>
            <a:pPr/>
          </a:p>
        </p:txBody>
      </p:sp>
      <p:sp>
        <p:nvSpPr>
          <p:cNvPr id="125" name="Beach and sea at sunset"/>
          <p:cNvSpPr/>
          <p:nvPr>
            <p:ph type="pic" idx="22"/>
          </p:nvPr>
        </p:nvSpPr>
        <p:spPr>
          <a:xfrm>
            <a:off x="-2387600" y="762000"/>
            <a:ext cx="11887200" cy="7924800"/>
          </a:xfrm>
          <a:prstGeom prst="rect">
            <a:avLst/>
          </a:prstGeom>
        </p:spPr>
        <p:txBody>
          <a:bodyPr lIns="91439" tIns="45719" rIns="91439" bIns="45719">
            <a:noAutofit/>
          </a:bodyPr>
          <a:lstStyle/>
          <a:p>
            <a:pPr/>
          </a:p>
        </p:txBody>
      </p:sp>
      <p:sp>
        <p:nvSpPr>
          <p:cNvPr id="126" name="Sea against sky at sunset 2"/>
          <p:cNvSpPr/>
          <p:nvPr>
            <p:ph type="pic" sz="half" idx="23"/>
          </p:nvPr>
        </p:nvSpPr>
        <p:spPr>
          <a:xfrm>
            <a:off x="6661873" y="3637404"/>
            <a:ext cx="5588001" cy="6282189"/>
          </a:xfrm>
          <a:prstGeom prst="rect">
            <a:avLst/>
          </a:prstGeom>
        </p:spPr>
        <p:txBody>
          <a:bodyPr lIns="91439" tIns="45719" rIns="91439" bIns="45719">
            <a:noAutofit/>
          </a:bodyPr>
          <a:lstStyle/>
          <a:p>
            <a:pPr/>
          </a:p>
        </p:txBody>
      </p:sp>
      <p:sp>
        <p:nvSpPr>
          <p:cNvPr id="127" name="Slide Number"/>
          <p:cNvSpPr txBox="1"/>
          <p:nvPr>
            <p:ph type="sldNum" sz="quarter" idx="2"/>
          </p:nvPr>
        </p:nvSpPr>
        <p:spPr>
          <a:xfrm>
            <a:off x="6349238" y="9118599"/>
            <a:ext cx="306325" cy="328423"/>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Photo">
    <p:spTree>
      <p:nvGrpSpPr>
        <p:cNvPr id="1" name=""/>
        <p:cNvGrpSpPr/>
        <p:nvPr/>
      </p:nvGrpSpPr>
      <p:grpSpPr>
        <a:xfrm>
          <a:off x="0" y="0"/>
          <a:ext cx="0" cy="0"/>
          <a:chOff x="0" y="0"/>
          <a:chExt cx="0" cy="0"/>
        </a:xfrm>
      </p:grpSpPr>
      <p:sp>
        <p:nvSpPr>
          <p:cNvPr id="134" name="beach and sea at sunset"/>
          <p:cNvSpPr/>
          <p:nvPr>
            <p:ph type="pic" idx="21"/>
          </p:nvPr>
        </p:nvSpPr>
        <p:spPr>
          <a:xfrm>
            <a:off x="558800" y="762000"/>
            <a:ext cx="11887200" cy="7924800"/>
          </a:xfrm>
          <a:prstGeom prst="rect">
            <a:avLst/>
          </a:prstGeom>
        </p:spPr>
        <p:txBody>
          <a:bodyPr lIns="91439" tIns="45719" rIns="91439" bIns="45719">
            <a:noAutofit/>
          </a:bodyPr>
          <a:lstStyle/>
          <a:p>
            <a:pPr/>
          </a:p>
        </p:txBody>
      </p:sp>
      <p:sp>
        <p:nvSpPr>
          <p:cNvPr id="135"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Blank">
    <p:spTree>
      <p:nvGrpSpPr>
        <p:cNvPr id="1" name=""/>
        <p:cNvGrpSpPr/>
        <p:nvPr/>
      </p:nvGrpSpPr>
      <p:grpSpPr>
        <a:xfrm>
          <a:off x="0" y="0"/>
          <a:ext cx="0" cy="0"/>
          <a:chOff x="0" y="0"/>
          <a:chExt cx="0" cy="0"/>
        </a:xfrm>
      </p:grpSpPr>
      <p:sp>
        <p:nvSpPr>
          <p:cNvPr id="142"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 Id="rId9" Type="http://schemas.openxmlformats.org/officeDocument/2006/relationships/slideLayout" Target="../slideLayouts/slideLayout8.xml"/><Relationship Id="rId10" Type="http://schemas.openxmlformats.org/officeDocument/2006/relationships/slideLayout" Target="../slideLayouts/slideLayout9.xml"/><Relationship Id="rId11" Type="http://schemas.openxmlformats.org/officeDocument/2006/relationships/slideLayout" Target="../slideLayouts/slideLayout10.xml"/><Relationship Id="rId12" Type="http://schemas.openxmlformats.org/officeDocument/2006/relationships/slideLayout" Target="../slideLayouts/slideLayout11.xml"/><Relationship Id="rId13" Type="http://schemas.openxmlformats.org/officeDocument/2006/relationships/slideLayout" Target="../slideLayouts/slideLayout12.xml"/><Relationship Id="rId14" Type="http://schemas.openxmlformats.org/officeDocument/2006/relationships/slideLayout" Target="../slideLayouts/slideLayout13.xml"/><Relationship Id="rId15" Type="http://schemas.openxmlformats.org/officeDocument/2006/relationships/slideLayout" Target="../slideLayouts/slideLayout14.xml"/><Relationship Id="rId16" Type="http://schemas.openxmlformats.org/officeDocument/2006/relationships/slideLayout" Target="../slideLayouts/slideLayout15.xml"/></Relationships>

</file>

<file path=ppt/slideMasters/slideMaster1.xml><?xml version="1.0" encoding="utf-8"?>
<p:sld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bg>
      <p:bgPr>
        <a:solidFill>
          <a:srgbClr val="FFFFFF"/>
        </a:solidFill>
      </p:bgPr>
    </p:bg>
    <p:spTree>
      <p:nvGrpSpPr>
        <p:cNvPr id="1" name=""/>
        <p:cNvGrpSpPr/>
        <p:nvPr/>
      </p:nvGrpSpPr>
      <p:grpSpPr>
        <a:xfrm>
          <a:off x="0" y="0"/>
          <a:ext cx="0" cy="0"/>
          <a:chOff x="0" y="0"/>
          <a:chExt cx="0" cy="0"/>
        </a:xfrm>
      </p:grpSpPr>
      <p:sp>
        <p:nvSpPr>
          <p:cNvPr id="2" name="Body Level One…"/>
          <p:cNvSpPr txBox="1"/>
          <p:nvPr>
            <p:ph type="body" idx="1" hasCustomPrompt="1"/>
          </p:nvPr>
        </p:nvSpPr>
        <p:spPr>
          <a:xfrm>
            <a:off x="711200" y="2997200"/>
            <a:ext cx="11582400" cy="6045200"/>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ormAutofit fontScale="100000" lnSpcReduction="0"/>
          </a:bodyPr>
          <a:lstStyle/>
          <a:p>
            <a:pPr/>
            <a:r>
              <a:t>Slide bullet text</a:t>
            </a:r>
          </a:p>
          <a:p>
            <a:pPr lvl="1"/>
            <a:r>
              <a:t/>
            </a:r>
          </a:p>
          <a:p>
            <a:pPr lvl="2"/>
            <a:r>
              <a:t/>
            </a:r>
          </a:p>
          <a:p>
            <a:pPr lvl="3"/>
            <a:r>
              <a:t/>
            </a:r>
          </a:p>
          <a:p>
            <a:pPr lvl="4"/>
            <a:r>
              <a:t/>
            </a:r>
          </a:p>
        </p:txBody>
      </p:sp>
      <p:sp>
        <p:nvSpPr>
          <p:cNvPr id="3" name="Slide Title"/>
          <p:cNvSpPr txBox="1"/>
          <p:nvPr>
            <p:ph type="title" hasCustomPrompt="1"/>
          </p:nvPr>
        </p:nvSpPr>
        <p:spPr>
          <a:xfrm>
            <a:off x="711200" y="397933"/>
            <a:ext cx="11582400" cy="1168401"/>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ormAutofit fontScale="100000" lnSpcReduction="0"/>
          </a:bodyPr>
          <a:lstStyle/>
          <a:p>
            <a:pPr/>
            <a:r>
              <a:t>Slide Title</a:t>
            </a:r>
          </a:p>
        </p:txBody>
      </p:sp>
      <p:sp>
        <p:nvSpPr>
          <p:cNvPr id="4" name="Slide Number"/>
          <p:cNvSpPr txBox="1"/>
          <p:nvPr>
            <p:ph type="sldNum" sz="quarter" idx="2"/>
          </p:nvPr>
        </p:nvSpPr>
        <p:spPr>
          <a:xfrm>
            <a:off x="6345851" y="9118599"/>
            <a:ext cx="306325" cy="328423"/>
          </a:xfrm>
          <a:prstGeom prst="rect">
            <a:avLst/>
          </a:prstGeom>
          <a:ln w="12700">
            <a:miter lim="400000"/>
          </a:ln>
        </p:spPr>
        <p:txBody>
          <a:bodyPr wrap="none" lIns="50800" tIns="50800" rIns="50800" bIns="50800" anchor="b">
            <a:spAutoFit/>
          </a:bodyPr>
          <a:lstStyle>
            <a:lvl1pPr defTabSz="1739900">
              <a:lnSpc>
                <a:spcPct val="100000"/>
              </a:lnSpc>
              <a:defRPr sz="1400">
                <a:solidFill>
                  <a:srgbClr val="5E5E5E"/>
                </a:solidFill>
                <a:latin typeface="Graphik"/>
                <a:ea typeface="Graphik"/>
                <a:cs typeface="Graphik"/>
                <a:sym typeface="Graphik"/>
              </a:defRPr>
            </a:lvl1pPr>
          </a:lstStyle>
          <a:p>
            <a:pPr/>
            <a:fld id="{86CB4B4D-7CA3-9044-876B-883B54F8677D}" type="slidenum"/>
          </a:p>
        </p:txBody>
      </p:sp>
    </p:spTree>
  </p:cSld>
  <p:clrMap bg1="lt1" tx1="dk1" bg2="lt2" tx2="dk2" accent1="accent1" accent2="accent2" accent3="accent3" accent4="accent4" accent5="accent5" accent6="accent6" hlink="hlink" folHlink="fol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Lst>
  <p:transition xmlns:p14="http://schemas.microsoft.com/office/powerpoint/2010/main" spd="med" advClick="1"/>
  <p:txStyles>
    <p:titleStyle>
      <a:lvl1pPr marL="0" marR="0" indent="0" algn="ctr" defTabSz="1739900" rtl="0" latinLnBrk="0">
        <a:lnSpc>
          <a:spcPct val="70000"/>
        </a:lnSpc>
        <a:spcBef>
          <a:spcPts val="0"/>
        </a:spcBef>
        <a:spcAft>
          <a:spcPts val="0"/>
        </a:spcAft>
        <a:buClrTx/>
        <a:buSzTx/>
        <a:buFontTx/>
        <a:buNone/>
        <a:tabLst/>
        <a:defRPr b="0" baseline="0" cap="none" i="0" spc="-58" strike="noStrike" sz="5800" u="none">
          <a:solidFill>
            <a:srgbClr val="000000"/>
          </a:solidFill>
          <a:uFillTx/>
          <a:latin typeface="+mn-lt"/>
          <a:ea typeface="+mn-ea"/>
          <a:cs typeface="+mn-cs"/>
          <a:sym typeface="Canela Bold"/>
        </a:defRPr>
      </a:lvl1pPr>
      <a:lvl2pPr marL="0" marR="0" indent="457200" algn="ctr" defTabSz="1739900" rtl="0" latinLnBrk="0">
        <a:lnSpc>
          <a:spcPct val="70000"/>
        </a:lnSpc>
        <a:spcBef>
          <a:spcPts val="0"/>
        </a:spcBef>
        <a:spcAft>
          <a:spcPts val="0"/>
        </a:spcAft>
        <a:buClrTx/>
        <a:buSzTx/>
        <a:buFontTx/>
        <a:buNone/>
        <a:tabLst/>
        <a:defRPr b="0" baseline="0" cap="none" i="0" spc="-58" strike="noStrike" sz="5800" u="none">
          <a:solidFill>
            <a:srgbClr val="000000"/>
          </a:solidFill>
          <a:uFillTx/>
          <a:latin typeface="+mn-lt"/>
          <a:ea typeface="+mn-ea"/>
          <a:cs typeface="+mn-cs"/>
          <a:sym typeface="Canela Bold"/>
        </a:defRPr>
      </a:lvl2pPr>
      <a:lvl3pPr marL="0" marR="0" indent="914400" algn="ctr" defTabSz="1739900" rtl="0" latinLnBrk="0">
        <a:lnSpc>
          <a:spcPct val="70000"/>
        </a:lnSpc>
        <a:spcBef>
          <a:spcPts val="0"/>
        </a:spcBef>
        <a:spcAft>
          <a:spcPts val="0"/>
        </a:spcAft>
        <a:buClrTx/>
        <a:buSzTx/>
        <a:buFontTx/>
        <a:buNone/>
        <a:tabLst/>
        <a:defRPr b="0" baseline="0" cap="none" i="0" spc="-58" strike="noStrike" sz="5800" u="none">
          <a:solidFill>
            <a:srgbClr val="000000"/>
          </a:solidFill>
          <a:uFillTx/>
          <a:latin typeface="+mn-lt"/>
          <a:ea typeface="+mn-ea"/>
          <a:cs typeface="+mn-cs"/>
          <a:sym typeface="Canela Bold"/>
        </a:defRPr>
      </a:lvl3pPr>
      <a:lvl4pPr marL="0" marR="0" indent="1371600" algn="ctr" defTabSz="1739900" rtl="0" latinLnBrk="0">
        <a:lnSpc>
          <a:spcPct val="70000"/>
        </a:lnSpc>
        <a:spcBef>
          <a:spcPts val="0"/>
        </a:spcBef>
        <a:spcAft>
          <a:spcPts val="0"/>
        </a:spcAft>
        <a:buClrTx/>
        <a:buSzTx/>
        <a:buFontTx/>
        <a:buNone/>
        <a:tabLst/>
        <a:defRPr b="0" baseline="0" cap="none" i="0" spc="-58" strike="noStrike" sz="5800" u="none">
          <a:solidFill>
            <a:srgbClr val="000000"/>
          </a:solidFill>
          <a:uFillTx/>
          <a:latin typeface="+mn-lt"/>
          <a:ea typeface="+mn-ea"/>
          <a:cs typeface="+mn-cs"/>
          <a:sym typeface="Canela Bold"/>
        </a:defRPr>
      </a:lvl4pPr>
      <a:lvl5pPr marL="0" marR="0" indent="1828800" algn="ctr" defTabSz="1739900" rtl="0" latinLnBrk="0">
        <a:lnSpc>
          <a:spcPct val="70000"/>
        </a:lnSpc>
        <a:spcBef>
          <a:spcPts val="0"/>
        </a:spcBef>
        <a:spcAft>
          <a:spcPts val="0"/>
        </a:spcAft>
        <a:buClrTx/>
        <a:buSzTx/>
        <a:buFontTx/>
        <a:buNone/>
        <a:tabLst/>
        <a:defRPr b="0" baseline="0" cap="none" i="0" spc="-58" strike="noStrike" sz="5800" u="none">
          <a:solidFill>
            <a:srgbClr val="000000"/>
          </a:solidFill>
          <a:uFillTx/>
          <a:latin typeface="+mn-lt"/>
          <a:ea typeface="+mn-ea"/>
          <a:cs typeface="+mn-cs"/>
          <a:sym typeface="Canela Bold"/>
        </a:defRPr>
      </a:lvl5pPr>
      <a:lvl6pPr marL="0" marR="0" indent="2286000" algn="ctr" defTabSz="1739900" rtl="0" latinLnBrk="0">
        <a:lnSpc>
          <a:spcPct val="70000"/>
        </a:lnSpc>
        <a:spcBef>
          <a:spcPts val="0"/>
        </a:spcBef>
        <a:spcAft>
          <a:spcPts val="0"/>
        </a:spcAft>
        <a:buClrTx/>
        <a:buSzTx/>
        <a:buFontTx/>
        <a:buNone/>
        <a:tabLst/>
        <a:defRPr b="0" baseline="0" cap="none" i="0" spc="-58" strike="noStrike" sz="5800" u="none">
          <a:solidFill>
            <a:srgbClr val="000000"/>
          </a:solidFill>
          <a:uFillTx/>
          <a:latin typeface="+mn-lt"/>
          <a:ea typeface="+mn-ea"/>
          <a:cs typeface="+mn-cs"/>
          <a:sym typeface="Canela Bold"/>
        </a:defRPr>
      </a:lvl6pPr>
      <a:lvl7pPr marL="0" marR="0" indent="2743200" algn="ctr" defTabSz="1739900" rtl="0" latinLnBrk="0">
        <a:lnSpc>
          <a:spcPct val="70000"/>
        </a:lnSpc>
        <a:spcBef>
          <a:spcPts val="0"/>
        </a:spcBef>
        <a:spcAft>
          <a:spcPts val="0"/>
        </a:spcAft>
        <a:buClrTx/>
        <a:buSzTx/>
        <a:buFontTx/>
        <a:buNone/>
        <a:tabLst/>
        <a:defRPr b="0" baseline="0" cap="none" i="0" spc="-58" strike="noStrike" sz="5800" u="none">
          <a:solidFill>
            <a:srgbClr val="000000"/>
          </a:solidFill>
          <a:uFillTx/>
          <a:latin typeface="+mn-lt"/>
          <a:ea typeface="+mn-ea"/>
          <a:cs typeface="+mn-cs"/>
          <a:sym typeface="Canela Bold"/>
        </a:defRPr>
      </a:lvl7pPr>
      <a:lvl8pPr marL="0" marR="0" indent="3200400" algn="ctr" defTabSz="1739900" rtl="0" latinLnBrk="0">
        <a:lnSpc>
          <a:spcPct val="70000"/>
        </a:lnSpc>
        <a:spcBef>
          <a:spcPts val="0"/>
        </a:spcBef>
        <a:spcAft>
          <a:spcPts val="0"/>
        </a:spcAft>
        <a:buClrTx/>
        <a:buSzTx/>
        <a:buFontTx/>
        <a:buNone/>
        <a:tabLst/>
        <a:defRPr b="0" baseline="0" cap="none" i="0" spc="-58" strike="noStrike" sz="5800" u="none">
          <a:solidFill>
            <a:srgbClr val="000000"/>
          </a:solidFill>
          <a:uFillTx/>
          <a:latin typeface="+mn-lt"/>
          <a:ea typeface="+mn-ea"/>
          <a:cs typeface="+mn-cs"/>
          <a:sym typeface="Canela Bold"/>
        </a:defRPr>
      </a:lvl8pPr>
      <a:lvl9pPr marL="0" marR="0" indent="3657600" algn="ctr" defTabSz="1739900" rtl="0" latinLnBrk="0">
        <a:lnSpc>
          <a:spcPct val="70000"/>
        </a:lnSpc>
        <a:spcBef>
          <a:spcPts val="0"/>
        </a:spcBef>
        <a:spcAft>
          <a:spcPts val="0"/>
        </a:spcAft>
        <a:buClrTx/>
        <a:buSzTx/>
        <a:buFontTx/>
        <a:buNone/>
        <a:tabLst/>
        <a:defRPr b="0" baseline="0" cap="none" i="0" spc="-58" strike="noStrike" sz="5800" u="none">
          <a:solidFill>
            <a:srgbClr val="000000"/>
          </a:solidFill>
          <a:uFillTx/>
          <a:latin typeface="+mn-lt"/>
          <a:ea typeface="+mn-ea"/>
          <a:cs typeface="+mn-cs"/>
          <a:sym typeface="Canela Bold"/>
        </a:defRPr>
      </a:lvl9pPr>
    </p:titleStyle>
    <p:bodyStyle>
      <a:lvl1pPr marL="393700" marR="0" indent="-393700" algn="l" defTabSz="1739900" rtl="0" latinLnBrk="0">
        <a:lnSpc>
          <a:spcPct val="90000"/>
        </a:lnSpc>
        <a:spcBef>
          <a:spcPts val="2000"/>
        </a:spcBef>
        <a:spcAft>
          <a:spcPts val="0"/>
        </a:spcAft>
        <a:buClrTx/>
        <a:buSzPct val="175000"/>
        <a:buFontTx/>
        <a:buChar char="•"/>
        <a:tabLst/>
        <a:defRPr b="0" baseline="0" cap="none" i="0" spc="0" strike="noStrike" sz="3000" u="none">
          <a:solidFill>
            <a:srgbClr val="000000"/>
          </a:solidFill>
          <a:uFillTx/>
          <a:latin typeface="Canela Text Regular"/>
          <a:ea typeface="Canela Text Regular"/>
          <a:cs typeface="Canela Text Regular"/>
          <a:sym typeface="Canela Text Regular"/>
        </a:defRPr>
      </a:lvl1pPr>
      <a:lvl2pPr marL="787400" marR="0" indent="-393700" algn="l" defTabSz="1739900" rtl="0" latinLnBrk="0">
        <a:lnSpc>
          <a:spcPct val="90000"/>
        </a:lnSpc>
        <a:spcBef>
          <a:spcPts val="2000"/>
        </a:spcBef>
        <a:spcAft>
          <a:spcPts val="0"/>
        </a:spcAft>
        <a:buClrTx/>
        <a:buSzPct val="175000"/>
        <a:buFontTx/>
        <a:buChar char="•"/>
        <a:tabLst/>
        <a:defRPr b="0" baseline="0" cap="none" i="0" spc="0" strike="noStrike" sz="3000" u="none">
          <a:solidFill>
            <a:srgbClr val="000000"/>
          </a:solidFill>
          <a:uFillTx/>
          <a:latin typeface="Canela Text Regular"/>
          <a:ea typeface="Canela Text Regular"/>
          <a:cs typeface="Canela Text Regular"/>
          <a:sym typeface="Canela Text Regular"/>
        </a:defRPr>
      </a:lvl2pPr>
      <a:lvl3pPr marL="1181100" marR="0" indent="-393700" algn="l" defTabSz="1739900" rtl="0" latinLnBrk="0">
        <a:lnSpc>
          <a:spcPct val="90000"/>
        </a:lnSpc>
        <a:spcBef>
          <a:spcPts val="2000"/>
        </a:spcBef>
        <a:spcAft>
          <a:spcPts val="0"/>
        </a:spcAft>
        <a:buClrTx/>
        <a:buSzPct val="175000"/>
        <a:buFontTx/>
        <a:buChar char="•"/>
        <a:tabLst/>
        <a:defRPr b="0" baseline="0" cap="none" i="0" spc="0" strike="noStrike" sz="3000" u="none">
          <a:solidFill>
            <a:srgbClr val="000000"/>
          </a:solidFill>
          <a:uFillTx/>
          <a:latin typeface="Canela Text Regular"/>
          <a:ea typeface="Canela Text Regular"/>
          <a:cs typeface="Canela Text Regular"/>
          <a:sym typeface="Canela Text Regular"/>
        </a:defRPr>
      </a:lvl3pPr>
      <a:lvl4pPr marL="1574800" marR="0" indent="-393700" algn="l" defTabSz="1739900" rtl="0" latinLnBrk="0">
        <a:lnSpc>
          <a:spcPct val="90000"/>
        </a:lnSpc>
        <a:spcBef>
          <a:spcPts val="2000"/>
        </a:spcBef>
        <a:spcAft>
          <a:spcPts val="0"/>
        </a:spcAft>
        <a:buClrTx/>
        <a:buSzPct val="175000"/>
        <a:buFontTx/>
        <a:buChar char="•"/>
        <a:tabLst/>
        <a:defRPr b="0" baseline="0" cap="none" i="0" spc="0" strike="noStrike" sz="3000" u="none">
          <a:solidFill>
            <a:srgbClr val="000000"/>
          </a:solidFill>
          <a:uFillTx/>
          <a:latin typeface="Canela Text Regular"/>
          <a:ea typeface="Canela Text Regular"/>
          <a:cs typeface="Canela Text Regular"/>
          <a:sym typeface="Canela Text Regular"/>
        </a:defRPr>
      </a:lvl4pPr>
      <a:lvl5pPr marL="1968500" marR="0" indent="-393700" algn="l" defTabSz="1739900" rtl="0" latinLnBrk="0">
        <a:lnSpc>
          <a:spcPct val="90000"/>
        </a:lnSpc>
        <a:spcBef>
          <a:spcPts val="2000"/>
        </a:spcBef>
        <a:spcAft>
          <a:spcPts val="0"/>
        </a:spcAft>
        <a:buClrTx/>
        <a:buSzPct val="175000"/>
        <a:buFontTx/>
        <a:buChar char="•"/>
        <a:tabLst/>
        <a:defRPr b="0" baseline="0" cap="none" i="0" spc="0" strike="noStrike" sz="3000" u="none">
          <a:solidFill>
            <a:srgbClr val="000000"/>
          </a:solidFill>
          <a:uFillTx/>
          <a:latin typeface="Canela Text Regular"/>
          <a:ea typeface="Canela Text Regular"/>
          <a:cs typeface="Canela Text Regular"/>
          <a:sym typeface="Canela Text Regular"/>
        </a:defRPr>
      </a:lvl5pPr>
      <a:lvl6pPr marL="2362200" marR="0" indent="-393700" algn="l" defTabSz="1739900" rtl="0" latinLnBrk="0">
        <a:lnSpc>
          <a:spcPct val="90000"/>
        </a:lnSpc>
        <a:spcBef>
          <a:spcPts val="2000"/>
        </a:spcBef>
        <a:spcAft>
          <a:spcPts val="0"/>
        </a:spcAft>
        <a:buClrTx/>
        <a:buSzPct val="175000"/>
        <a:buFontTx/>
        <a:buChar char="•"/>
        <a:tabLst/>
        <a:defRPr b="0" baseline="0" cap="none" i="0" spc="0" strike="noStrike" sz="3000" u="none">
          <a:solidFill>
            <a:srgbClr val="000000"/>
          </a:solidFill>
          <a:uFillTx/>
          <a:latin typeface="Canela Text Regular"/>
          <a:ea typeface="Canela Text Regular"/>
          <a:cs typeface="Canela Text Regular"/>
          <a:sym typeface="Canela Text Regular"/>
        </a:defRPr>
      </a:lvl6pPr>
      <a:lvl7pPr marL="2755900" marR="0" indent="-393700" algn="l" defTabSz="1739900" rtl="0" latinLnBrk="0">
        <a:lnSpc>
          <a:spcPct val="90000"/>
        </a:lnSpc>
        <a:spcBef>
          <a:spcPts val="2000"/>
        </a:spcBef>
        <a:spcAft>
          <a:spcPts val="0"/>
        </a:spcAft>
        <a:buClrTx/>
        <a:buSzPct val="175000"/>
        <a:buFontTx/>
        <a:buChar char="•"/>
        <a:tabLst/>
        <a:defRPr b="0" baseline="0" cap="none" i="0" spc="0" strike="noStrike" sz="3000" u="none">
          <a:solidFill>
            <a:srgbClr val="000000"/>
          </a:solidFill>
          <a:uFillTx/>
          <a:latin typeface="Canela Text Regular"/>
          <a:ea typeface="Canela Text Regular"/>
          <a:cs typeface="Canela Text Regular"/>
          <a:sym typeface="Canela Text Regular"/>
        </a:defRPr>
      </a:lvl7pPr>
      <a:lvl8pPr marL="3149600" marR="0" indent="-393700" algn="l" defTabSz="1739900" rtl="0" latinLnBrk="0">
        <a:lnSpc>
          <a:spcPct val="90000"/>
        </a:lnSpc>
        <a:spcBef>
          <a:spcPts val="2000"/>
        </a:spcBef>
        <a:spcAft>
          <a:spcPts val="0"/>
        </a:spcAft>
        <a:buClrTx/>
        <a:buSzPct val="175000"/>
        <a:buFontTx/>
        <a:buChar char="•"/>
        <a:tabLst/>
        <a:defRPr b="0" baseline="0" cap="none" i="0" spc="0" strike="noStrike" sz="3000" u="none">
          <a:solidFill>
            <a:srgbClr val="000000"/>
          </a:solidFill>
          <a:uFillTx/>
          <a:latin typeface="Canela Text Regular"/>
          <a:ea typeface="Canela Text Regular"/>
          <a:cs typeface="Canela Text Regular"/>
          <a:sym typeface="Canela Text Regular"/>
        </a:defRPr>
      </a:lvl8pPr>
      <a:lvl9pPr marL="3543300" marR="0" indent="-393700" algn="l" defTabSz="1739900" rtl="0" latinLnBrk="0">
        <a:lnSpc>
          <a:spcPct val="90000"/>
        </a:lnSpc>
        <a:spcBef>
          <a:spcPts val="2000"/>
        </a:spcBef>
        <a:spcAft>
          <a:spcPts val="0"/>
        </a:spcAft>
        <a:buClrTx/>
        <a:buSzPct val="175000"/>
        <a:buFontTx/>
        <a:buChar char="•"/>
        <a:tabLst/>
        <a:defRPr b="0" baseline="0" cap="none" i="0" spc="0" strike="noStrike" sz="3000" u="none">
          <a:solidFill>
            <a:srgbClr val="000000"/>
          </a:solidFill>
          <a:uFillTx/>
          <a:latin typeface="Canela Text Regular"/>
          <a:ea typeface="Canela Text Regular"/>
          <a:cs typeface="Canela Text Regular"/>
          <a:sym typeface="Canela Text Regular"/>
        </a:defRPr>
      </a:lvl9pPr>
    </p:bodyStyle>
    <p:otherStyle>
      <a:lvl1pPr marL="0" marR="0" indent="0" algn="ctr" defTabSz="1739900" rtl="0" latinLnBrk="0">
        <a:lnSpc>
          <a:spcPct val="100000"/>
        </a:lnSpc>
        <a:spcBef>
          <a:spcPts val="0"/>
        </a:spcBef>
        <a:spcAft>
          <a:spcPts val="0"/>
        </a:spcAft>
        <a:buClrTx/>
        <a:buSzTx/>
        <a:buFontTx/>
        <a:buNone/>
        <a:tabLst/>
        <a:defRPr b="0" baseline="0" cap="none" i="0" spc="0" strike="noStrike" sz="1400" u="none">
          <a:solidFill>
            <a:schemeClr val="tx1"/>
          </a:solidFill>
          <a:uFillTx/>
          <a:latin typeface="+mn-lt"/>
          <a:ea typeface="+mn-ea"/>
          <a:cs typeface="+mn-cs"/>
          <a:sym typeface="Graphik"/>
        </a:defRPr>
      </a:lvl1pPr>
      <a:lvl2pPr marL="0" marR="0" indent="457200" algn="ctr" defTabSz="1739900" rtl="0" latinLnBrk="0">
        <a:lnSpc>
          <a:spcPct val="100000"/>
        </a:lnSpc>
        <a:spcBef>
          <a:spcPts val="0"/>
        </a:spcBef>
        <a:spcAft>
          <a:spcPts val="0"/>
        </a:spcAft>
        <a:buClrTx/>
        <a:buSzTx/>
        <a:buFontTx/>
        <a:buNone/>
        <a:tabLst/>
        <a:defRPr b="0" baseline="0" cap="none" i="0" spc="0" strike="noStrike" sz="1400" u="none">
          <a:solidFill>
            <a:schemeClr val="tx1"/>
          </a:solidFill>
          <a:uFillTx/>
          <a:latin typeface="+mn-lt"/>
          <a:ea typeface="+mn-ea"/>
          <a:cs typeface="+mn-cs"/>
          <a:sym typeface="Graphik"/>
        </a:defRPr>
      </a:lvl2pPr>
      <a:lvl3pPr marL="0" marR="0" indent="914400" algn="ctr" defTabSz="1739900" rtl="0" latinLnBrk="0">
        <a:lnSpc>
          <a:spcPct val="100000"/>
        </a:lnSpc>
        <a:spcBef>
          <a:spcPts val="0"/>
        </a:spcBef>
        <a:spcAft>
          <a:spcPts val="0"/>
        </a:spcAft>
        <a:buClrTx/>
        <a:buSzTx/>
        <a:buFontTx/>
        <a:buNone/>
        <a:tabLst/>
        <a:defRPr b="0" baseline="0" cap="none" i="0" spc="0" strike="noStrike" sz="1400" u="none">
          <a:solidFill>
            <a:schemeClr val="tx1"/>
          </a:solidFill>
          <a:uFillTx/>
          <a:latin typeface="+mn-lt"/>
          <a:ea typeface="+mn-ea"/>
          <a:cs typeface="+mn-cs"/>
          <a:sym typeface="Graphik"/>
        </a:defRPr>
      </a:lvl3pPr>
      <a:lvl4pPr marL="0" marR="0" indent="1371600" algn="ctr" defTabSz="1739900" rtl="0" latinLnBrk="0">
        <a:lnSpc>
          <a:spcPct val="100000"/>
        </a:lnSpc>
        <a:spcBef>
          <a:spcPts val="0"/>
        </a:spcBef>
        <a:spcAft>
          <a:spcPts val="0"/>
        </a:spcAft>
        <a:buClrTx/>
        <a:buSzTx/>
        <a:buFontTx/>
        <a:buNone/>
        <a:tabLst/>
        <a:defRPr b="0" baseline="0" cap="none" i="0" spc="0" strike="noStrike" sz="1400" u="none">
          <a:solidFill>
            <a:schemeClr val="tx1"/>
          </a:solidFill>
          <a:uFillTx/>
          <a:latin typeface="+mn-lt"/>
          <a:ea typeface="+mn-ea"/>
          <a:cs typeface="+mn-cs"/>
          <a:sym typeface="Graphik"/>
        </a:defRPr>
      </a:lvl4pPr>
      <a:lvl5pPr marL="0" marR="0" indent="1828800" algn="ctr" defTabSz="1739900" rtl="0" latinLnBrk="0">
        <a:lnSpc>
          <a:spcPct val="100000"/>
        </a:lnSpc>
        <a:spcBef>
          <a:spcPts val="0"/>
        </a:spcBef>
        <a:spcAft>
          <a:spcPts val="0"/>
        </a:spcAft>
        <a:buClrTx/>
        <a:buSzTx/>
        <a:buFontTx/>
        <a:buNone/>
        <a:tabLst/>
        <a:defRPr b="0" baseline="0" cap="none" i="0" spc="0" strike="noStrike" sz="1400" u="none">
          <a:solidFill>
            <a:schemeClr val="tx1"/>
          </a:solidFill>
          <a:uFillTx/>
          <a:latin typeface="+mn-lt"/>
          <a:ea typeface="+mn-ea"/>
          <a:cs typeface="+mn-cs"/>
          <a:sym typeface="Graphik"/>
        </a:defRPr>
      </a:lvl5pPr>
      <a:lvl6pPr marL="0" marR="0" indent="2286000" algn="ctr" defTabSz="1739900" rtl="0" latinLnBrk="0">
        <a:lnSpc>
          <a:spcPct val="100000"/>
        </a:lnSpc>
        <a:spcBef>
          <a:spcPts val="0"/>
        </a:spcBef>
        <a:spcAft>
          <a:spcPts val="0"/>
        </a:spcAft>
        <a:buClrTx/>
        <a:buSzTx/>
        <a:buFontTx/>
        <a:buNone/>
        <a:tabLst/>
        <a:defRPr b="0" baseline="0" cap="none" i="0" spc="0" strike="noStrike" sz="1400" u="none">
          <a:solidFill>
            <a:schemeClr val="tx1"/>
          </a:solidFill>
          <a:uFillTx/>
          <a:latin typeface="+mn-lt"/>
          <a:ea typeface="+mn-ea"/>
          <a:cs typeface="+mn-cs"/>
          <a:sym typeface="Graphik"/>
        </a:defRPr>
      </a:lvl6pPr>
      <a:lvl7pPr marL="0" marR="0" indent="2743200" algn="ctr" defTabSz="1739900" rtl="0" latinLnBrk="0">
        <a:lnSpc>
          <a:spcPct val="100000"/>
        </a:lnSpc>
        <a:spcBef>
          <a:spcPts val="0"/>
        </a:spcBef>
        <a:spcAft>
          <a:spcPts val="0"/>
        </a:spcAft>
        <a:buClrTx/>
        <a:buSzTx/>
        <a:buFontTx/>
        <a:buNone/>
        <a:tabLst/>
        <a:defRPr b="0" baseline="0" cap="none" i="0" spc="0" strike="noStrike" sz="1400" u="none">
          <a:solidFill>
            <a:schemeClr val="tx1"/>
          </a:solidFill>
          <a:uFillTx/>
          <a:latin typeface="+mn-lt"/>
          <a:ea typeface="+mn-ea"/>
          <a:cs typeface="+mn-cs"/>
          <a:sym typeface="Graphik"/>
        </a:defRPr>
      </a:lvl7pPr>
      <a:lvl8pPr marL="0" marR="0" indent="3200400" algn="ctr" defTabSz="1739900" rtl="0" latinLnBrk="0">
        <a:lnSpc>
          <a:spcPct val="100000"/>
        </a:lnSpc>
        <a:spcBef>
          <a:spcPts val="0"/>
        </a:spcBef>
        <a:spcAft>
          <a:spcPts val="0"/>
        </a:spcAft>
        <a:buClrTx/>
        <a:buSzTx/>
        <a:buFontTx/>
        <a:buNone/>
        <a:tabLst/>
        <a:defRPr b="0" baseline="0" cap="none" i="0" spc="0" strike="noStrike" sz="1400" u="none">
          <a:solidFill>
            <a:schemeClr val="tx1"/>
          </a:solidFill>
          <a:uFillTx/>
          <a:latin typeface="+mn-lt"/>
          <a:ea typeface="+mn-ea"/>
          <a:cs typeface="+mn-cs"/>
          <a:sym typeface="Graphik"/>
        </a:defRPr>
      </a:lvl8pPr>
      <a:lvl9pPr marL="0" marR="0" indent="3657600" algn="ctr" defTabSz="1739900" rtl="0" latinLnBrk="0">
        <a:lnSpc>
          <a:spcPct val="100000"/>
        </a:lnSpc>
        <a:spcBef>
          <a:spcPts val="0"/>
        </a:spcBef>
        <a:spcAft>
          <a:spcPts val="0"/>
        </a:spcAft>
        <a:buClrTx/>
        <a:buSzTx/>
        <a:buFontTx/>
        <a:buNone/>
        <a:tabLst/>
        <a:defRPr b="0" baseline="0" cap="none" i="0" spc="0" strike="noStrike" sz="1400" u="none">
          <a:solidFill>
            <a:schemeClr val="tx1"/>
          </a:solidFill>
          <a:uFillTx/>
          <a:latin typeface="+mn-lt"/>
          <a:ea typeface="+mn-ea"/>
          <a:cs typeface="+mn-cs"/>
          <a:sym typeface="Graphik"/>
        </a:defRPr>
      </a:lvl9pPr>
    </p:otherStyle>
  </p:txStyles>
</p:sldMaster>
</file>

<file path=ppt/slides/_rels/slide1.xml.rels><?xml version="1.0" encoding="UTF-8"?>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1.tif"/><Relationship Id="rId3" Type="http://schemas.openxmlformats.org/officeDocument/2006/relationships/image" Target="../media/image2.tif"/><Relationship Id="rId4" Type="http://schemas.openxmlformats.org/officeDocument/2006/relationships/image" Target="../media/image3.tif"/></Relationships>

</file>

<file path=ppt/slides/_rels/slide4.xml.rels><?xml version="1.0" encoding="UTF-8"?>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image" Target="../media/image1.png"/><Relationship Id="rId3" Type="http://schemas.openxmlformats.org/officeDocument/2006/relationships/image" Target="../media/image2.png"/></Relationships>

</file>

<file path=ppt/slides/_rels/slide5.xml.rels><?xml version="1.0" encoding="UTF-8"?>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4.tif"/><Relationship Id="rId3" Type="http://schemas.openxmlformats.org/officeDocument/2006/relationships/image" Target="../media/image5.tif"/></Relationships>

</file>

<file path=ppt/slides/_rels/slide6.xml.rels><?xml version="1.0" encoding="UTF-8"?>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4.tif"/><Relationship Id="rId3" Type="http://schemas.openxmlformats.org/officeDocument/2006/relationships/image" Target="../media/image6.tif"/></Relationships>

</file>

<file path=ppt/slides/_rels/slide7.xml.rels><?xml version="1.0" encoding="UTF-8"?>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image" Target="../media/image3.png"/></Relationships>

</file>

<file path=ppt/slides/_rels/slide8.xml.rels><?xml version="1.0" encoding="UTF-8"?>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hyperlink" Target="http://posters.geriemeurope.eu/posters/p08/" TargetMode="External"/><Relationship Id="rId3" Type="http://schemas.openxmlformats.org/officeDocument/2006/relationships/hyperlink" Target="https://eusem.org/wp-content/uploads/2017/10/EuSEM-Recommendations-End-of-life-care-in-EDs-September2017.pdf" TargetMode="External"/><Relationship Id="rId4" Type="http://schemas.openxmlformats.org/officeDocument/2006/relationships/hyperlink" Target="https://www.bgs.org.uk/resources/end-of-life-care-in-frailty-urgent-care-needs" TargetMode="External"/><Relationship Id="rId5" Type="http://schemas.openxmlformats.org/officeDocument/2006/relationships/hyperlink" Target="https://iaem.ie/wp-content/uploads/2020/09/IAEM-CLINICAL-GUIDELINE-EOL.pdf" TargetMode="External"/><Relationship Id="rId6" Type="http://schemas.openxmlformats.org/officeDocument/2006/relationships/hyperlink" Target="https://www.marymount.ie/support-hub-for-healthcare-professionals/end-of-life-covid-19-resources/" TargetMode="External"/><Relationship Id="rId7" Type="http://schemas.openxmlformats.org/officeDocument/2006/relationships/image" Target="../media/image4.png"/><Relationship Id="rId8" Type="http://schemas.openxmlformats.org/officeDocument/2006/relationships/image" Target="../media/image7.tif"/></Relationships>

</file>

<file path=ppt/slides/slide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51" name="End of life care for frail older people"/>
          <p:cNvSpPr txBox="1"/>
          <p:nvPr>
            <p:ph type="ctrTitle"/>
          </p:nvPr>
        </p:nvSpPr>
        <p:spPr>
          <a:prstGeom prst="rect">
            <a:avLst/>
          </a:prstGeom>
        </p:spPr>
        <p:txBody>
          <a:bodyPr/>
          <a:lstStyle>
            <a:lvl1pPr>
              <a:defRPr>
                <a:solidFill>
                  <a:schemeClr val="accent1">
                    <a:satOff val="2969"/>
                    <a:lumOff val="-11469"/>
                  </a:schemeClr>
                </a:solidFill>
              </a:defRPr>
            </a:lvl1pPr>
          </a:lstStyle>
          <a:p>
            <a:pPr/>
            <a:r>
              <a:t>End of life care for frail older people</a:t>
            </a:r>
          </a:p>
        </p:txBody>
      </p:sp>
      <p:sp>
        <p:nvSpPr>
          <p:cNvPr id="152" name="EUSEM GEM Precourse 2023"/>
          <p:cNvSpPr txBox="1"/>
          <p:nvPr>
            <p:ph type="body" idx="21"/>
          </p:nvPr>
        </p:nvSpPr>
        <p:spPr>
          <a:prstGeom prst="rect">
            <a:avLst/>
          </a:prstGeom>
          <a:extLst>
            <a:ext uri="{C572A759-6A51-4108-AA02-DFA0A04FC94B}">
              <ma14:wrappingTextBoxFlag xmlns:ma14="http://schemas.microsoft.com/office/mac/drawingml/2011/main" val="1"/>
            </a:ext>
          </a:extLst>
        </p:spPr>
        <p:txBody>
          <a:bodyPr/>
          <a:lstStyle/>
          <a:p>
            <a:pPr/>
            <a:r>
              <a:t>EUSEM GEM Precourse 2023</a:t>
            </a:r>
          </a:p>
        </p:txBody>
      </p:sp>
    </p:spTree>
  </p:cSld>
  <p:clrMapOvr>
    <a:masterClrMapping/>
  </p:clrMapOvr>
  <p:transition xmlns:p14="http://schemas.microsoft.com/office/powerpoint/2010/main" spd="med" advClick="1"/>
</p:sld>
</file>

<file path=ppt/slides/slide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54" name="P/C:…"/>
          <p:cNvSpPr txBox="1"/>
          <p:nvPr>
            <p:ph type="body" idx="1"/>
          </p:nvPr>
        </p:nvSpPr>
        <p:spPr>
          <a:prstGeom prst="rect">
            <a:avLst/>
          </a:prstGeom>
        </p:spPr>
        <p:txBody>
          <a:bodyPr/>
          <a:lstStyle/>
          <a:p>
            <a:pPr marL="0" indent="0" defTabSz="1426717">
              <a:spcBef>
                <a:spcPts val="1600"/>
              </a:spcBef>
              <a:buSzTx/>
              <a:buNone/>
              <a:defRPr sz="2460"/>
            </a:pPr>
            <a:r>
              <a:t>P/C: </a:t>
            </a:r>
          </a:p>
          <a:p>
            <a:pPr marL="0" indent="0" defTabSz="1426717">
              <a:spcBef>
                <a:spcPts val="1600"/>
              </a:spcBef>
              <a:buSzTx/>
              <a:buNone/>
              <a:defRPr sz="2460"/>
            </a:pPr>
            <a:r>
              <a:t>Increasing breathlessness for a week. Completed antibiotics Rx by her GP</a:t>
            </a:r>
          </a:p>
          <a:p>
            <a:pPr marL="0" indent="0" defTabSz="1426717">
              <a:spcBef>
                <a:spcPts val="1600"/>
              </a:spcBef>
              <a:buSzTx/>
              <a:buNone/>
              <a:defRPr sz="2460"/>
            </a:pPr>
            <a:r>
              <a:t>She is noted to appear breathless and just not her usual self.</a:t>
            </a:r>
          </a:p>
          <a:p>
            <a:pPr lvl="1" marL="645668" indent="-322834" defTabSz="1426717">
              <a:spcBef>
                <a:spcPts val="1600"/>
              </a:spcBef>
              <a:defRPr sz="2460"/>
            </a:pPr>
            <a:r>
              <a:t>more drowsy</a:t>
            </a:r>
          </a:p>
          <a:p>
            <a:pPr lvl="1" marL="645668" indent="-322834" defTabSz="1426717">
              <a:spcBef>
                <a:spcPts val="1600"/>
              </a:spcBef>
              <a:defRPr sz="2460"/>
            </a:pPr>
            <a:r>
              <a:t>requiring more help than usual, for example with eating and drinking</a:t>
            </a:r>
          </a:p>
          <a:p>
            <a:pPr marL="0" indent="0" defTabSz="1426717">
              <a:spcBef>
                <a:spcPts val="1600"/>
              </a:spcBef>
              <a:buSzTx/>
              <a:buNone/>
              <a:defRPr sz="2460"/>
            </a:pPr>
          </a:p>
          <a:p>
            <a:pPr marL="0" indent="0" defTabSz="1426717">
              <a:spcBef>
                <a:spcPts val="1600"/>
              </a:spcBef>
              <a:buSzTx/>
              <a:buNone/>
              <a:defRPr sz="2460"/>
            </a:pPr>
            <a:r>
              <a:t>PMHx &amp; SHx</a:t>
            </a:r>
          </a:p>
          <a:p>
            <a:pPr marL="322834" indent="-322834" defTabSz="1426717">
              <a:spcBef>
                <a:spcPts val="1600"/>
              </a:spcBef>
              <a:defRPr sz="2460"/>
            </a:pPr>
            <a:r>
              <a:t>Advanced dementia</a:t>
            </a:r>
          </a:p>
          <a:p>
            <a:pPr marL="322834" indent="-322834" defTabSz="1426717">
              <a:spcBef>
                <a:spcPts val="1600"/>
              </a:spcBef>
              <a:defRPr sz="2460"/>
            </a:pPr>
            <a:r>
              <a:t>LTC in nursing home, requiring help with all activities of daily living. Usually eats independently.</a:t>
            </a:r>
          </a:p>
        </p:txBody>
      </p:sp>
      <p:sp>
        <p:nvSpPr>
          <p:cNvPr id="155" name="Ethel"/>
          <p:cNvSpPr txBox="1"/>
          <p:nvPr>
            <p:ph type="title"/>
          </p:nvPr>
        </p:nvSpPr>
        <p:spPr>
          <a:xfrm>
            <a:off x="2088773" y="395138"/>
            <a:ext cx="5741362" cy="1168401"/>
          </a:xfrm>
          <a:prstGeom prst="rect">
            <a:avLst/>
          </a:prstGeom>
        </p:spPr>
        <p:txBody>
          <a:bodyPr/>
          <a:lstStyle>
            <a:lvl1pPr defTabSz="1652904">
              <a:defRPr spc="-55" sz="5510"/>
            </a:lvl1pPr>
          </a:lstStyle>
          <a:p>
            <a:pPr/>
            <a:r>
              <a:t>Ethel</a:t>
            </a:r>
          </a:p>
        </p:txBody>
      </p:sp>
      <p:sp>
        <p:nvSpPr>
          <p:cNvPr id="156" name="84 yo lady"/>
          <p:cNvSpPr txBox="1"/>
          <p:nvPr/>
        </p:nvSpPr>
        <p:spPr>
          <a:xfrm>
            <a:off x="4985358" y="771858"/>
            <a:ext cx="5880116" cy="630937"/>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ormAutofit fontScale="100000" lnSpcReduction="0"/>
          </a:bodyPr>
          <a:lstStyle>
            <a:lvl1pPr defTabSz="584200">
              <a:lnSpc>
                <a:spcPct val="100000"/>
              </a:lnSpc>
              <a:defRPr spc="-32" sz="3200">
                <a:latin typeface="Graphik Semibold"/>
                <a:ea typeface="Graphik Semibold"/>
                <a:cs typeface="Graphik Semibold"/>
                <a:sym typeface="Graphik Semibold"/>
              </a:defRPr>
            </a:lvl1pPr>
          </a:lstStyle>
          <a:p>
            <a:pPr/>
            <a:r>
              <a:t>84 yo lady</a:t>
            </a:r>
          </a:p>
        </p:txBody>
      </p:sp>
    </p:spTree>
  </p:cSld>
  <p:clrMapOvr>
    <a:masterClrMapping/>
  </p:clrMapOvr>
  <p:transition xmlns:p14="http://schemas.microsoft.com/office/powerpoint/2010/main" spd="med" advClick="1"/>
</p:sld>
</file>

<file path=ppt/slides/slide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58" name="The nursing home staff are worried as she did not improve despite oral antibiotics. They call the GP surgery at 4pm, and are advised to send Ethel to ED for assessment.…"/>
          <p:cNvSpPr txBox="1"/>
          <p:nvPr>
            <p:ph type="body" idx="1"/>
          </p:nvPr>
        </p:nvSpPr>
        <p:spPr>
          <a:xfrm>
            <a:off x="3412243" y="2808005"/>
            <a:ext cx="8881357" cy="6234395"/>
          </a:xfrm>
          <a:prstGeom prst="rect">
            <a:avLst/>
          </a:prstGeom>
        </p:spPr>
        <p:txBody>
          <a:bodyPr/>
          <a:lstStyle/>
          <a:p>
            <a:pPr marL="0" indent="0" defTabSz="1409319">
              <a:spcBef>
                <a:spcPts val="1600"/>
              </a:spcBef>
              <a:buSzTx/>
              <a:buNone/>
              <a:defRPr sz="2430"/>
            </a:pPr>
            <a:r>
              <a:t>The nursing home staff are worried as she did not improve despite oral antibiotics. They call the GP surgery at 4pm, and are advised to send Ethel to ED for assessment. </a:t>
            </a:r>
          </a:p>
          <a:p>
            <a:pPr marL="0" indent="0" defTabSz="1409319">
              <a:spcBef>
                <a:spcPts val="1600"/>
              </a:spcBef>
              <a:buSzTx/>
              <a:buNone/>
              <a:defRPr sz="2430"/>
            </a:pPr>
          </a:p>
          <a:p>
            <a:pPr marL="0" indent="0" defTabSz="1409319">
              <a:spcBef>
                <a:spcPts val="1600"/>
              </a:spcBef>
              <a:buSzTx/>
              <a:buNone/>
              <a:defRPr sz="2430"/>
            </a:pPr>
            <a:r>
              <a:t>The ambulance crew arrive at 5pm, and find Ethel drowsy and not communicating.</a:t>
            </a:r>
          </a:p>
          <a:p>
            <a:pPr lvl="1" marL="637794" indent="-318897" defTabSz="1409319">
              <a:spcBef>
                <a:spcPts val="1600"/>
              </a:spcBef>
              <a:defRPr sz="2430"/>
            </a:pPr>
            <a:r>
              <a:t>pulse 104, BP 90/50</a:t>
            </a:r>
          </a:p>
          <a:p>
            <a:pPr lvl="1" marL="637794" indent="-318897" defTabSz="1409319">
              <a:spcBef>
                <a:spcPts val="1600"/>
              </a:spcBef>
              <a:defRPr sz="2430"/>
            </a:pPr>
            <a:r>
              <a:t>SaO2 87%, RR 28,</a:t>
            </a:r>
          </a:p>
          <a:p>
            <a:pPr marL="0" indent="0" defTabSz="1409319">
              <a:spcBef>
                <a:spcPts val="1600"/>
              </a:spcBef>
              <a:buSzTx/>
              <a:buNone/>
              <a:defRPr sz="2430"/>
            </a:pPr>
            <a:r>
              <a:t>Tx: Oxygen, IV fluids and she was conveyed to hospital. </a:t>
            </a:r>
          </a:p>
          <a:p>
            <a:pPr marL="0" indent="0" defTabSz="1409319">
              <a:spcBef>
                <a:spcPts val="1600"/>
              </a:spcBef>
              <a:buSzTx/>
              <a:buNone/>
              <a:defRPr sz="2430"/>
            </a:pPr>
            <a:endParaRPr sz="972"/>
          </a:p>
          <a:p>
            <a:pPr marL="0" indent="0" defTabSz="1409319">
              <a:spcBef>
                <a:spcPts val="1600"/>
              </a:spcBef>
              <a:buSzTx/>
              <a:buNone/>
              <a:defRPr sz="2430"/>
            </a:pPr>
            <a:r>
              <a:t>In ED, Dx: sepsis. Tx: IV Meropenem, IV fluids. Ix: showed..</a:t>
            </a:r>
            <a:endParaRPr sz="972"/>
          </a:p>
        </p:txBody>
      </p:sp>
      <p:sp>
        <p:nvSpPr>
          <p:cNvPr id="159" name="Ethel"/>
          <p:cNvSpPr txBox="1"/>
          <p:nvPr>
            <p:ph type="title"/>
          </p:nvPr>
        </p:nvSpPr>
        <p:spPr>
          <a:xfrm>
            <a:off x="2088773" y="395138"/>
            <a:ext cx="5741362" cy="1168401"/>
          </a:xfrm>
          <a:prstGeom prst="rect">
            <a:avLst/>
          </a:prstGeom>
        </p:spPr>
        <p:txBody>
          <a:bodyPr/>
          <a:lstStyle>
            <a:lvl1pPr defTabSz="1652904">
              <a:defRPr spc="-55" sz="5510"/>
            </a:lvl1pPr>
          </a:lstStyle>
          <a:p>
            <a:pPr/>
            <a:r>
              <a:t>Ethel</a:t>
            </a:r>
          </a:p>
        </p:txBody>
      </p:sp>
      <p:sp>
        <p:nvSpPr>
          <p:cNvPr id="160" name="84 yo lady"/>
          <p:cNvSpPr txBox="1"/>
          <p:nvPr/>
        </p:nvSpPr>
        <p:spPr>
          <a:xfrm>
            <a:off x="4985358" y="771858"/>
            <a:ext cx="5880116" cy="630937"/>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ormAutofit fontScale="100000" lnSpcReduction="0"/>
          </a:bodyPr>
          <a:lstStyle>
            <a:lvl1pPr defTabSz="584200">
              <a:lnSpc>
                <a:spcPct val="100000"/>
              </a:lnSpc>
              <a:defRPr spc="-32" sz="3200">
                <a:latin typeface="Graphik Semibold"/>
                <a:ea typeface="Graphik Semibold"/>
                <a:cs typeface="Graphik Semibold"/>
                <a:sym typeface="Graphik Semibold"/>
              </a:defRPr>
            </a:lvl1pPr>
          </a:lstStyle>
          <a:p>
            <a:pPr/>
            <a:r>
              <a:t>84 yo lady</a:t>
            </a:r>
          </a:p>
        </p:txBody>
      </p:sp>
      <p:pic>
        <p:nvPicPr>
          <p:cNvPr id="161" name="Image" descr="Image"/>
          <p:cNvPicPr>
            <a:picLocks noChangeAspect="1"/>
          </p:cNvPicPr>
          <p:nvPr/>
        </p:nvPicPr>
        <p:blipFill>
          <a:blip r:embed="rId2">
            <a:extLst/>
          </a:blip>
          <a:stretch>
            <a:fillRect/>
          </a:stretch>
        </p:blipFill>
        <p:spPr>
          <a:xfrm>
            <a:off x="847209" y="2880180"/>
            <a:ext cx="1692605" cy="1545912"/>
          </a:xfrm>
          <a:prstGeom prst="rect">
            <a:avLst/>
          </a:prstGeom>
          <a:ln w="12700">
            <a:miter lim="400000"/>
          </a:ln>
        </p:spPr>
      </p:pic>
      <p:pic>
        <p:nvPicPr>
          <p:cNvPr id="162" name="Image" descr="Image"/>
          <p:cNvPicPr>
            <a:picLocks noChangeAspect="1"/>
          </p:cNvPicPr>
          <p:nvPr/>
        </p:nvPicPr>
        <p:blipFill>
          <a:blip r:embed="rId3">
            <a:extLst/>
          </a:blip>
          <a:stretch>
            <a:fillRect/>
          </a:stretch>
        </p:blipFill>
        <p:spPr>
          <a:xfrm>
            <a:off x="640328" y="5061789"/>
            <a:ext cx="2106367" cy="2106367"/>
          </a:xfrm>
          <a:prstGeom prst="rect">
            <a:avLst/>
          </a:prstGeom>
          <a:ln w="12700">
            <a:miter lim="400000"/>
          </a:ln>
        </p:spPr>
      </p:pic>
      <p:sp>
        <p:nvSpPr>
          <p:cNvPr id="163" name="GCS 13…"/>
          <p:cNvSpPr txBox="1"/>
          <p:nvPr/>
        </p:nvSpPr>
        <p:spPr>
          <a:xfrm>
            <a:off x="7950889" y="5979836"/>
            <a:ext cx="3914442" cy="1168401"/>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ormAutofit fontScale="100000" lnSpcReduction="0"/>
          </a:bodyPr>
          <a:lstStyle/>
          <a:p>
            <a:pPr marL="303148" indent="-303148" algn="l" defTabSz="1339722">
              <a:spcBef>
                <a:spcPts val="1500"/>
              </a:spcBef>
              <a:buSzPct val="175000"/>
              <a:buChar char="•"/>
              <a:defRPr sz="2309"/>
            </a:pPr>
            <a:r>
              <a:t>GCS 13</a:t>
            </a:r>
          </a:p>
          <a:p>
            <a:pPr marL="303148" indent="-303148" algn="l" defTabSz="1339722">
              <a:spcBef>
                <a:spcPts val="1500"/>
              </a:spcBef>
              <a:buSzPct val="175000"/>
              <a:buChar char="•"/>
              <a:defRPr sz="2309"/>
            </a:pPr>
            <a:r>
              <a:t>chest clear, abdomen soft. </a:t>
            </a:r>
          </a:p>
        </p:txBody>
      </p:sp>
      <p:pic>
        <p:nvPicPr>
          <p:cNvPr id="164" name="Image" descr="Image"/>
          <p:cNvPicPr>
            <a:picLocks noChangeAspect="1"/>
          </p:cNvPicPr>
          <p:nvPr/>
        </p:nvPicPr>
        <p:blipFill>
          <a:blip r:embed="rId4">
            <a:extLst/>
          </a:blip>
          <a:stretch>
            <a:fillRect/>
          </a:stretch>
        </p:blipFill>
        <p:spPr>
          <a:xfrm>
            <a:off x="694665" y="7803852"/>
            <a:ext cx="1997693" cy="1949748"/>
          </a:xfrm>
          <a:prstGeom prst="rect">
            <a:avLst/>
          </a:prstGeom>
          <a:ln w="12700">
            <a:miter lim="400000"/>
          </a:ln>
        </p:spPr>
      </p:pic>
    </p:spTree>
  </p:cSld>
  <p:clrMapOvr>
    <a:masterClrMapping/>
  </p:clrMapOvr>
  <p:transition xmlns:p14="http://schemas.microsoft.com/office/powerpoint/2010/main" spd="med" advClick="1"/>
</p:sld>
</file>

<file path=ppt/slides/slide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166" name="Image" descr="Image"/>
          <p:cNvPicPr>
            <a:picLocks noChangeAspect="1"/>
          </p:cNvPicPr>
          <p:nvPr/>
        </p:nvPicPr>
        <p:blipFill>
          <a:blip r:embed="rId2">
            <a:extLst/>
          </a:blip>
          <a:stretch>
            <a:fillRect/>
          </a:stretch>
        </p:blipFill>
        <p:spPr>
          <a:xfrm>
            <a:off x="8283792" y="1946957"/>
            <a:ext cx="4122935" cy="5859686"/>
          </a:xfrm>
          <a:prstGeom prst="rect">
            <a:avLst/>
          </a:prstGeom>
          <a:ln w="12700">
            <a:miter lim="400000"/>
          </a:ln>
        </p:spPr>
      </p:pic>
      <p:pic>
        <p:nvPicPr>
          <p:cNvPr id="167" name="Image" descr="Image"/>
          <p:cNvPicPr>
            <a:picLocks noChangeAspect="1"/>
          </p:cNvPicPr>
          <p:nvPr/>
        </p:nvPicPr>
        <p:blipFill>
          <a:blip r:embed="rId3">
            <a:extLst/>
          </a:blip>
          <a:srcRect l="0" t="5490" r="0" b="0"/>
          <a:stretch>
            <a:fillRect/>
          </a:stretch>
        </p:blipFill>
        <p:spPr>
          <a:xfrm>
            <a:off x="1008755" y="1165047"/>
            <a:ext cx="6478409" cy="7881327"/>
          </a:xfrm>
          <a:prstGeom prst="rect">
            <a:avLst/>
          </a:prstGeom>
          <a:ln w="12700">
            <a:miter lim="400000"/>
          </a:ln>
        </p:spPr>
      </p:pic>
    </p:spTree>
  </p:cSld>
  <p:clrMapOvr>
    <a:masterClrMapping/>
  </p:clrMapOvr>
  <p:transition xmlns:p14="http://schemas.microsoft.com/office/powerpoint/2010/main" spd="med" advClick="1"/>
</p:sld>
</file>

<file path=ppt/slides/slide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69" name="She was referred to the Acute Frailty unit, where she arrived at 01:00…"/>
          <p:cNvSpPr txBox="1"/>
          <p:nvPr>
            <p:ph type="body" idx="1"/>
          </p:nvPr>
        </p:nvSpPr>
        <p:spPr>
          <a:xfrm>
            <a:off x="3412243" y="2808005"/>
            <a:ext cx="8881357" cy="6234395"/>
          </a:xfrm>
          <a:prstGeom prst="rect">
            <a:avLst/>
          </a:prstGeom>
        </p:spPr>
        <p:txBody>
          <a:bodyPr/>
          <a:lstStyle/>
          <a:p>
            <a:pPr marL="0" indent="0" defTabSz="1304925">
              <a:spcBef>
                <a:spcPts val="1500"/>
              </a:spcBef>
              <a:buSzTx/>
              <a:buNone/>
              <a:defRPr sz="2250"/>
            </a:pPr>
            <a:r>
              <a:t>She was referred to the Acute Frailty unit, where she arrived at 01:00 </a:t>
            </a:r>
          </a:p>
          <a:p>
            <a:pPr lvl="1" marL="590550" indent="-295275" defTabSz="1304925">
              <a:spcBef>
                <a:spcPts val="1500"/>
              </a:spcBef>
              <a:defRPr sz="2250"/>
            </a:pPr>
            <a:r>
              <a:t>pulse 100, BP (improved) 110/60</a:t>
            </a:r>
          </a:p>
          <a:p>
            <a:pPr lvl="1" marL="590550" indent="-295275" defTabSz="1304925">
              <a:spcBef>
                <a:spcPts val="1500"/>
              </a:spcBef>
              <a:defRPr sz="2250"/>
            </a:pPr>
            <a:r>
              <a:t>SaO2 94%, keeping 28% O₂ mask on.</a:t>
            </a:r>
          </a:p>
          <a:p>
            <a:pPr marL="0" indent="0" defTabSz="1304925">
              <a:spcBef>
                <a:spcPts val="1500"/>
              </a:spcBef>
              <a:buSzTx/>
              <a:buNone/>
              <a:defRPr sz="2250"/>
            </a:pPr>
            <a:r>
              <a:t>The doctor called the nursing home, but the nurse did not know Ethel very well. She advised the doctor to read her care plan. </a:t>
            </a:r>
          </a:p>
          <a:p>
            <a:pPr marL="0" indent="0" defTabSz="1304925">
              <a:spcBef>
                <a:spcPts val="1500"/>
              </a:spcBef>
              <a:buSzTx/>
              <a:buNone/>
              <a:defRPr sz="2250"/>
            </a:pPr>
            <a:r>
              <a:t>The care plan described Ethel’s deterioration over recent months, to a point where she was:</a:t>
            </a:r>
          </a:p>
          <a:p>
            <a:pPr marL="295275" indent="-295275" defTabSz="1304925">
              <a:spcBef>
                <a:spcPts val="0"/>
              </a:spcBef>
              <a:defRPr sz="2250"/>
            </a:pPr>
            <a:r>
              <a:t>fully dependant, bed-bound, doubly incontinence</a:t>
            </a:r>
          </a:p>
          <a:p>
            <a:pPr marL="295275" indent="-295275" defTabSz="1304925">
              <a:spcBef>
                <a:spcPts val="0"/>
              </a:spcBef>
              <a:defRPr sz="2250"/>
            </a:pPr>
            <a:r>
              <a:t>still usually able to eat with prompting</a:t>
            </a:r>
          </a:p>
          <a:p>
            <a:pPr marL="295275" indent="-295275" defTabSz="1304925">
              <a:spcBef>
                <a:spcPts val="0"/>
              </a:spcBef>
              <a:defRPr sz="2250"/>
            </a:pPr>
            <a:r>
              <a:t>unable to make any high level choices</a:t>
            </a:r>
            <a:endParaRPr sz="900"/>
          </a:p>
          <a:p>
            <a:pPr marL="295275" indent="-295275" defTabSz="1304925">
              <a:spcBef>
                <a:spcPts val="1500"/>
              </a:spcBef>
              <a:defRPr sz="2250"/>
            </a:pPr>
            <a:r>
              <a:t>There was a DNACPR order in place</a:t>
            </a:r>
          </a:p>
          <a:p>
            <a:pPr marL="295275" indent="-295275" defTabSz="1304925">
              <a:spcBef>
                <a:spcPts val="0"/>
              </a:spcBef>
              <a:defRPr sz="2250"/>
            </a:pPr>
            <a:r>
              <a:t>Her daughter was mentioned as next of kin</a:t>
            </a:r>
          </a:p>
          <a:p>
            <a:pPr marL="295275" indent="-295275" defTabSz="1304925">
              <a:spcBef>
                <a:spcPts val="0"/>
              </a:spcBef>
              <a:defRPr sz="2250"/>
            </a:pPr>
            <a:r>
              <a:t>There was little additional info about her wishes and preferences</a:t>
            </a:r>
          </a:p>
        </p:txBody>
      </p:sp>
      <p:sp>
        <p:nvSpPr>
          <p:cNvPr id="170" name="Ethel"/>
          <p:cNvSpPr txBox="1"/>
          <p:nvPr>
            <p:ph type="title"/>
          </p:nvPr>
        </p:nvSpPr>
        <p:spPr>
          <a:xfrm>
            <a:off x="2088773" y="395138"/>
            <a:ext cx="5741362" cy="1168401"/>
          </a:xfrm>
          <a:prstGeom prst="rect">
            <a:avLst/>
          </a:prstGeom>
        </p:spPr>
        <p:txBody>
          <a:bodyPr/>
          <a:lstStyle>
            <a:lvl1pPr defTabSz="1652904">
              <a:defRPr spc="-55" sz="5510"/>
            </a:lvl1pPr>
          </a:lstStyle>
          <a:p>
            <a:pPr/>
            <a:r>
              <a:t>Ethel</a:t>
            </a:r>
          </a:p>
        </p:txBody>
      </p:sp>
      <p:sp>
        <p:nvSpPr>
          <p:cNvPr id="171" name="84 yo lady"/>
          <p:cNvSpPr txBox="1"/>
          <p:nvPr/>
        </p:nvSpPr>
        <p:spPr>
          <a:xfrm>
            <a:off x="4985358" y="771858"/>
            <a:ext cx="5880116" cy="630937"/>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ormAutofit fontScale="100000" lnSpcReduction="0"/>
          </a:bodyPr>
          <a:lstStyle>
            <a:lvl1pPr defTabSz="584200">
              <a:lnSpc>
                <a:spcPct val="100000"/>
              </a:lnSpc>
              <a:defRPr spc="-32" sz="3200">
                <a:latin typeface="Graphik Semibold"/>
                <a:ea typeface="Graphik Semibold"/>
                <a:cs typeface="Graphik Semibold"/>
                <a:sym typeface="Graphik Semibold"/>
              </a:defRPr>
            </a:lvl1pPr>
          </a:lstStyle>
          <a:p>
            <a:pPr/>
            <a:r>
              <a:t>84 yo lady</a:t>
            </a:r>
          </a:p>
        </p:txBody>
      </p:sp>
      <p:pic>
        <p:nvPicPr>
          <p:cNvPr id="172" name="Image" descr="Image"/>
          <p:cNvPicPr>
            <a:picLocks noChangeAspect="1"/>
          </p:cNvPicPr>
          <p:nvPr/>
        </p:nvPicPr>
        <p:blipFill>
          <a:blip r:embed="rId2">
            <a:extLst/>
          </a:blip>
          <a:stretch>
            <a:fillRect/>
          </a:stretch>
        </p:blipFill>
        <p:spPr>
          <a:xfrm>
            <a:off x="953567" y="3090057"/>
            <a:ext cx="1597319" cy="1597319"/>
          </a:xfrm>
          <a:prstGeom prst="rect">
            <a:avLst/>
          </a:prstGeom>
          <a:ln w="12700">
            <a:miter lim="400000"/>
          </a:ln>
        </p:spPr>
      </p:pic>
      <p:sp>
        <p:nvSpPr>
          <p:cNvPr id="173" name="remains drowsy GCS 13…"/>
          <p:cNvSpPr txBox="1"/>
          <p:nvPr/>
        </p:nvSpPr>
        <p:spPr>
          <a:xfrm>
            <a:off x="9036101" y="3423585"/>
            <a:ext cx="4614488" cy="1050013"/>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ormAutofit fontScale="100000" lnSpcReduction="0"/>
          </a:bodyPr>
          <a:lstStyle/>
          <a:p>
            <a:pPr marL="279527" indent="-279527" algn="l" defTabSz="1235328">
              <a:spcBef>
                <a:spcPts val="1400"/>
              </a:spcBef>
              <a:buSzPct val="175000"/>
              <a:buChar char="•"/>
              <a:defRPr sz="2130"/>
            </a:pPr>
            <a:r>
              <a:t>remains drowsy GCS 13</a:t>
            </a:r>
          </a:p>
          <a:p>
            <a:pPr marL="279527" indent="-279527" algn="l" defTabSz="1235328">
              <a:spcBef>
                <a:spcPts val="1400"/>
              </a:spcBef>
              <a:buSzPct val="175000"/>
              <a:buChar char="•"/>
              <a:defRPr sz="2130"/>
            </a:pPr>
            <a:r>
              <a:t>difficult to obtain info. </a:t>
            </a:r>
          </a:p>
        </p:txBody>
      </p:sp>
      <p:pic>
        <p:nvPicPr>
          <p:cNvPr id="174" name="Image" descr="Image"/>
          <p:cNvPicPr>
            <a:picLocks noChangeAspect="1"/>
          </p:cNvPicPr>
          <p:nvPr/>
        </p:nvPicPr>
        <p:blipFill>
          <a:blip r:embed="rId3">
            <a:extLst/>
          </a:blip>
          <a:stretch>
            <a:fillRect/>
          </a:stretch>
        </p:blipFill>
        <p:spPr>
          <a:xfrm>
            <a:off x="953567" y="5805071"/>
            <a:ext cx="1597319" cy="1597319"/>
          </a:xfrm>
          <a:prstGeom prst="rect">
            <a:avLst/>
          </a:prstGeom>
          <a:ln w="12700">
            <a:miter lim="400000"/>
          </a:ln>
        </p:spPr>
      </p:pic>
    </p:spTree>
  </p:cSld>
  <p:clrMapOvr>
    <a:masterClrMapping/>
  </p:clrMapOvr>
  <p:transition xmlns:p14="http://schemas.microsoft.com/office/powerpoint/2010/main" spd="med" advClick="1"/>
</p:sld>
</file>

<file path=ppt/slides/slide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76" name="At 08:30, on the consultant ward round, Ethel was little changed – stable…"/>
          <p:cNvSpPr txBox="1"/>
          <p:nvPr>
            <p:ph type="body" idx="1"/>
          </p:nvPr>
        </p:nvSpPr>
        <p:spPr>
          <a:xfrm>
            <a:off x="3137206" y="2575924"/>
            <a:ext cx="9311653" cy="6636127"/>
          </a:xfrm>
          <a:prstGeom prst="rect">
            <a:avLst/>
          </a:prstGeom>
        </p:spPr>
        <p:txBody>
          <a:bodyPr/>
          <a:lstStyle/>
          <a:p>
            <a:pPr marL="0" indent="0" defTabSz="1252728">
              <a:spcBef>
                <a:spcPts val="1400"/>
              </a:spcBef>
              <a:buSzTx/>
              <a:buNone/>
              <a:defRPr sz="2160"/>
            </a:pPr>
            <a:r>
              <a:t>At 08:30, on the consultant ward round, Ethel was little changed – stable </a:t>
            </a:r>
          </a:p>
          <a:p>
            <a:pPr marL="0" indent="0" defTabSz="1252728">
              <a:spcBef>
                <a:spcPts val="1400"/>
              </a:spcBef>
              <a:buSzTx/>
              <a:buNone/>
              <a:defRPr sz="2160"/>
            </a:pPr>
            <a:r>
              <a:t>Ix: Her bloods showed little extra information </a:t>
            </a:r>
          </a:p>
          <a:p>
            <a:pPr marL="283464" indent="-283464" defTabSz="1252728">
              <a:spcBef>
                <a:spcPts val="0"/>
              </a:spcBef>
              <a:defRPr sz="2160"/>
            </a:pPr>
            <a:r>
              <a:t>WCC 11.4 </a:t>
            </a:r>
          </a:p>
          <a:p>
            <a:pPr marL="283464" indent="-283464" defTabSz="1252728">
              <a:spcBef>
                <a:spcPts val="0"/>
              </a:spcBef>
              <a:defRPr sz="2160"/>
            </a:pPr>
            <a:r>
              <a:t>CRP 24 </a:t>
            </a:r>
          </a:p>
          <a:p>
            <a:pPr marL="0" indent="0" defTabSz="1252728">
              <a:spcBef>
                <a:spcPts val="1400"/>
              </a:spcBef>
              <a:buSzTx/>
              <a:buNone/>
              <a:defRPr sz="2160"/>
            </a:pPr>
            <a:r>
              <a:t>Tx: Antibiotics were continued </a:t>
            </a:r>
          </a:p>
          <a:p>
            <a:pPr marL="0" indent="0" defTabSz="1252728">
              <a:spcBef>
                <a:spcPts val="1400"/>
              </a:spcBef>
              <a:buSzTx/>
              <a:buNone/>
              <a:defRPr sz="2160"/>
            </a:pPr>
          </a:p>
          <a:p>
            <a:pPr marL="0" indent="0" defTabSz="1252728">
              <a:spcBef>
                <a:spcPts val="1400"/>
              </a:spcBef>
              <a:buSzTx/>
              <a:buNone/>
              <a:defRPr sz="2160"/>
            </a:pPr>
            <a:r>
              <a:t>She was transferred to a base ward. </a:t>
            </a:r>
            <a:r>
              <a:rPr sz="864"/>
              <a:t> </a:t>
            </a:r>
            <a:r>
              <a:t>Ethel died in hospital a few days later. </a:t>
            </a:r>
          </a:p>
          <a:p>
            <a:pPr marL="283464" indent="-283464" defTabSz="1252728">
              <a:spcBef>
                <a:spcPts val="1400"/>
              </a:spcBef>
              <a:defRPr sz="2160"/>
            </a:pPr>
            <a:r>
              <a:t>Her daughter was with her when she died. </a:t>
            </a:r>
          </a:p>
          <a:p>
            <a:pPr marL="283464" indent="-283464" defTabSz="1252728">
              <a:spcBef>
                <a:spcPts val="1400"/>
              </a:spcBef>
              <a:defRPr sz="2160"/>
            </a:pPr>
            <a:r>
              <a:t>Ethel was comfortable, well cared for, pain free. </a:t>
            </a:r>
          </a:p>
          <a:p>
            <a:pPr marL="0" indent="0" defTabSz="1252728">
              <a:spcBef>
                <a:spcPts val="1400"/>
              </a:spcBef>
              <a:buSzTx/>
              <a:buNone/>
              <a:defRPr sz="2160"/>
            </a:pPr>
            <a:r>
              <a:t>Her daughter expressed her thanks to the team for the care provided. </a:t>
            </a:r>
          </a:p>
          <a:p>
            <a:pPr marL="0" indent="0" defTabSz="1252728">
              <a:spcBef>
                <a:spcPts val="1400"/>
              </a:spcBef>
              <a:buSzTx/>
              <a:buNone/>
              <a:defRPr sz="2160"/>
            </a:pPr>
          </a:p>
          <a:p>
            <a:pPr marL="0" indent="0" defTabSz="1252728">
              <a:spcBef>
                <a:spcPts val="1400"/>
              </a:spcBef>
              <a:buSzTx/>
              <a:buNone/>
              <a:defRPr sz="2160"/>
            </a:pPr>
            <a:r>
              <a:t>A post mortem was not undertaken and the death certificate was issued as: 1a Community acquired pneumonia, 2 dementia. </a:t>
            </a:r>
          </a:p>
        </p:txBody>
      </p:sp>
      <p:sp>
        <p:nvSpPr>
          <p:cNvPr id="177" name="Ethel"/>
          <p:cNvSpPr txBox="1"/>
          <p:nvPr>
            <p:ph type="title"/>
          </p:nvPr>
        </p:nvSpPr>
        <p:spPr>
          <a:xfrm>
            <a:off x="2088773" y="395138"/>
            <a:ext cx="5741362" cy="1168401"/>
          </a:xfrm>
          <a:prstGeom prst="rect">
            <a:avLst/>
          </a:prstGeom>
        </p:spPr>
        <p:txBody>
          <a:bodyPr/>
          <a:lstStyle>
            <a:lvl1pPr defTabSz="1652904">
              <a:defRPr spc="-55" sz="5510"/>
            </a:lvl1pPr>
          </a:lstStyle>
          <a:p>
            <a:pPr/>
            <a:r>
              <a:t>Ethel</a:t>
            </a:r>
          </a:p>
        </p:txBody>
      </p:sp>
      <p:sp>
        <p:nvSpPr>
          <p:cNvPr id="178" name="84 yo lady"/>
          <p:cNvSpPr txBox="1"/>
          <p:nvPr/>
        </p:nvSpPr>
        <p:spPr>
          <a:xfrm>
            <a:off x="4985358" y="771858"/>
            <a:ext cx="5880116" cy="630937"/>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ormAutofit fontScale="100000" lnSpcReduction="0"/>
          </a:bodyPr>
          <a:lstStyle>
            <a:lvl1pPr defTabSz="584200">
              <a:lnSpc>
                <a:spcPct val="100000"/>
              </a:lnSpc>
              <a:defRPr spc="-32" sz="3200">
                <a:latin typeface="Graphik Semibold"/>
                <a:ea typeface="Graphik Semibold"/>
                <a:cs typeface="Graphik Semibold"/>
                <a:sym typeface="Graphik Semibold"/>
              </a:defRPr>
            </a:lvl1pPr>
          </a:lstStyle>
          <a:p>
            <a:pPr/>
            <a:r>
              <a:t>84 yo lady</a:t>
            </a:r>
          </a:p>
        </p:txBody>
      </p:sp>
      <p:pic>
        <p:nvPicPr>
          <p:cNvPr id="179" name="Image" descr="Image"/>
          <p:cNvPicPr>
            <a:picLocks noChangeAspect="1"/>
          </p:cNvPicPr>
          <p:nvPr/>
        </p:nvPicPr>
        <p:blipFill>
          <a:blip r:embed="rId2">
            <a:extLst/>
          </a:blip>
          <a:stretch>
            <a:fillRect/>
          </a:stretch>
        </p:blipFill>
        <p:spPr>
          <a:xfrm>
            <a:off x="953567" y="3090057"/>
            <a:ext cx="1597319" cy="1597319"/>
          </a:xfrm>
          <a:prstGeom prst="rect">
            <a:avLst/>
          </a:prstGeom>
          <a:ln w="12700">
            <a:miter lim="400000"/>
          </a:ln>
        </p:spPr>
      </p:pic>
      <p:pic>
        <p:nvPicPr>
          <p:cNvPr id="180" name="Image" descr="Image"/>
          <p:cNvPicPr>
            <a:picLocks noChangeAspect="1"/>
          </p:cNvPicPr>
          <p:nvPr/>
        </p:nvPicPr>
        <p:blipFill>
          <a:blip r:embed="rId3">
            <a:extLst/>
          </a:blip>
          <a:srcRect l="0" t="0" r="0" b="9236"/>
          <a:stretch>
            <a:fillRect/>
          </a:stretch>
        </p:blipFill>
        <p:spPr>
          <a:xfrm>
            <a:off x="827110" y="5869719"/>
            <a:ext cx="1850399" cy="1333092"/>
          </a:xfrm>
          <a:prstGeom prst="rect">
            <a:avLst/>
          </a:prstGeom>
          <a:ln w="12700">
            <a:miter lim="400000"/>
          </a:ln>
        </p:spPr>
      </p:pic>
    </p:spTree>
  </p:cSld>
  <p:clrMapOvr>
    <a:masterClrMapping/>
  </p:clrMapOvr>
  <p:transition xmlns:p14="http://schemas.microsoft.com/office/powerpoint/2010/main" spd="med" advClick="1"/>
</p:sld>
</file>

<file path=ppt/slides/slide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182" name="Image" descr="Image"/>
          <p:cNvPicPr>
            <a:picLocks noChangeAspect="1"/>
          </p:cNvPicPr>
          <p:nvPr/>
        </p:nvPicPr>
        <p:blipFill>
          <a:blip r:embed="rId2">
            <a:extLst/>
          </a:blip>
          <a:stretch>
            <a:fillRect/>
          </a:stretch>
        </p:blipFill>
        <p:spPr>
          <a:xfrm>
            <a:off x="2478576" y="0"/>
            <a:ext cx="8047648" cy="9753600"/>
          </a:xfrm>
          <a:prstGeom prst="rect">
            <a:avLst/>
          </a:prstGeom>
          <a:ln w="12700">
            <a:miter lim="400000"/>
          </a:ln>
        </p:spPr>
      </p:pic>
    </p:spTree>
  </p:cSld>
  <p:clrMapOvr>
    <a:masterClrMapping/>
  </p:clrMapOvr>
  <p:transition xmlns:p14="http://schemas.microsoft.com/office/powerpoint/2010/main" spd="med" advClick="1"/>
</p:sld>
</file>

<file path=ppt/slides/slide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84" name="Was this a good end of life experience for Ethel?…"/>
          <p:cNvSpPr txBox="1"/>
          <p:nvPr>
            <p:ph type="body" idx="1"/>
          </p:nvPr>
        </p:nvSpPr>
        <p:spPr>
          <a:prstGeom prst="rect">
            <a:avLst/>
          </a:prstGeom>
        </p:spPr>
        <p:txBody>
          <a:bodyPr/>
          <a:lstStyle/>
          <a:p>
            <a:pPr/>
            <a:r>
              <a:t>Was this a good end of life experience for Ethel? </a:t>
            </a:r>
          </a:p>
          <a:p>
            <a:pPr/>
            <a:r>
              <a:t>What could have been done differently in the nursing home, by the ambulance crew, in the ED or in the frailty unit? </a:t>
            </a:r>
          </a:p>
          <a:p>
            <a:pPr/>
            <a:r>
              <a:t>Do you agree with the death certificate? </a:t>
            </a:r>
          </a:p>
          <a:p>
            <a:pPr/>
            <a:r>
              <a:t>How much of this was predictable? </a:t>
            </a:r>
          </a:p>
        </p:txBody>
      </p:sp>
      <p:sp>
        <p:nvSpPr>
          <p:cNvPr id="185" name="Questions"/>
          <p:cNvSpPr txBox="1"/>
          <p:nvPr>
            <p:ph type="title"/>
          </p:nvPr>
        </p:nvSpPr>
        <p:spPr>
          <a:prstGeom prst="rect">
            <a:avLst/>
          </a:prstGeom>
        </p:spPr>
        <p:txBody>
          <a:bodyPr/>
          <a:lstStyle>
            <a:lvl1pPr defTabSz="1652904">
              <a:defRPr spc="-55" sz="5510"/>
            </a:lvl1pPr>
          </a:lstStyle>
          <a:p>
            <a:pPr/>
            <a:r>
              <a:t>Questions</a:t>
            </a:r>
          </a:p>
        </p:txBody>
      </p:sp>
    </p:spTree>
  </p:cSld>
  <p:clrMapOvr>
    <a:masterClrMapping/>
  </p:clrMapOvr>
  <p:transition xmlns:p14="http://schemas.microsoft.com/office/powerpoint/2010/main" spd="med" advClick="1"/>
</p:sld>
</file>

<file path=ppt/slides/slide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87" name="http://posters.geriemeurope.eu/posters/p08/…"/>
          <p:cNvSpPr txBox="1"/>
          <p:nvPr>
            <p:ph type="body" idx="1"/>
          </p:nvPr>
        </p:nvSpPr>
        <p:spPr>
          <a:xfrm>
            <a:off x="711200" y="1692999"/>
            <a:ext cx="11582400" cy="7349720"/>
          </a:xfrm>
          <a:prstGeom prst="rect">
            <a:avLst/>
          </a:prstGeom>
        </p:spPr>
        <p:txBody>
          <a:bodyPr/>
          <a:lstStyle/>
          <a:p>
            <a:pPr defTabSz="457877">
              <a:spcBef>
                <a:spcPts val="1300"/>
              </a:spcBef>
              <a:defRPr spc="-68" sz="3432"/>
            </a:pPr>
            <a:r>
              <a:rPr u="sng">
                <a:hlinkClick r:id="rId2" invalidUrl="" action="" tgtFrame="" tooltip="" history="1" highlightClick="0" endSnd="0"/>
              </a:rPr>
              <a:t>http://posters.geriemeurope.eu/posters/p08/</a:t>
            </a:r>
            <a:r>
              <a:t> </a:t>
            </a:r>
          </a:p>
          <a:p>
            <a:pPr defTabSz="457877">
              <a:spcBef>
                <a:spcPts val="1300"/>
              </a:spcBef>
              <a:defRPr spc="-68" sz="3432"/>
            </a:pPr>
            <a:r>
              <a:rPr u="sng">
                <a:hlinkClick r:id="rId3" invalidUrl="" action="" tgtFrame="" tooltip="" history="1" highlightClick="0" endSnd="0"/>
              </a:rPr>
              <a:t>https://eusem.org/wp-content/uploads/2017/10/EuSEM-Recommendations-End-of-life-care-in-EDs-September2017.pdf</a:t>
            </a:r>
            <a:r>
              <a:t> </a:t>
            </a:r>
          </a:p>
          <a:p>
            <a:pPr defTabSz="457877">
              <a:spcBef>
                <a:spcPts val="1300"/>
              </a:spcBef>
              <a:defRPr spc="-68" sz="3432"/>
            </a:pPr>
            <a:r>
              <a:rPr u="sng">
                <a:hlinkClick r:id="rId4" invalidUrl="" action="" tgtFrame="" tooltip="" history="1" highlightClick="0" endSnd="0"/>
              </a:rPr>
              <a:t>https://www.bgs.org.uk/resources/end-of-life-care-in-frailty-urgent-care-needs</a:t>
            </a:r>
            <a:r>
              <a:t> </a:t>
            </a:r>
          </a:p>
          <a:p>
            <a:pPr defTabSz="457877">
              <a:spcBef>
                <a:spcPts val="1300"/>
              </a:spcBef>
              <a:defRPr spc="-68" sz="3432"/>
            </a:pPr>
            <a:r>
              <a:rPr u="sng">
                <a:hlinkClick r:id="rId5" invalidUrl="" action="" tgtFrame="" tooltip="" history="1" highlightClick="0" endSnd="0"/>
              </a:rPr>
              <a:t>https://iaem.ie/wp-content/uploads/2020/09/IAEM-CLINICAL-GUIDELINE-EOL.pdf</a:t>
            </a:r>
            <a:r>
              <a:t> </a:t>
            </a:r>
          </a:p>
          <a:p>
            <a:pPr defTabSz="457877">
              <a:spcBef>
                <a:spcPts val="1300"/>
              </a:spcBef>
              <a:defRPr spc="-68" sz="3432"/>
            </a:pPr>
            <a:r>
              <a:rPr u="sng">
                <a:hlinkClick r:id="rId6" invalidUrl="" action="" tgtFrame="" tooltip="" history="1" highlightClick="0" endSnd="0"/>
              </a:rPr>
              <a:t>https://www.marymount.ie/support-hub-for-healthcare-professionals/end-of-life-covid-19-resources/</a:t>
            </a:r>
            <a:r>
              <a:t> </a:t>
            </a:r>
          </a:p>
        </p:txBody>
      </p:sp>
      <p:sp>
        <p:nvSpPr>
          <p:cNvPr id="188" name="Resources"/>
          <p:cNvSpPr txBox="1"/>
          <p:nvPr>
            <p:ph type="title"/>
          </p:nvPr>
        </p:nvSpPr>
        <p:spPr>
          <a:prstGeom prst="rect">
            <a:avLst/>
          </a:prstGeom>
        </p:spPr>
        <p:txBody>
          <a:bodyPr/>
          <a:lstStyle>
            <a:lvl1pPr defTabSz="1652904">
              <a:defRPr spc="-55" sz="5510">
                <a:solidFill>
                  <a:schemeClr val="accent1">
                    <a:satOff val="2969"/>
                    <a:lumOff val="-11469"/>
                  </a:schemeClr>
                </a:solidFill>
              </a:defRPr>
            </a:lvl1pPr>
          </a:lstStyle>
          <a:p>
            <a:pPr/>
            <a:r>
              <a:t>Resources</a:t>
            </a:r>
          </a:p>
        </p:txBody>
      </p:sp>
      <p:pic>
        <p:nvPicPr>
          <p:cNvPr id="189" name="Image" descr="Image"/>
          <p:cNvPicPr>
            <a:picLocks noChangeAspect="1"/>
          </p:cNvPicPr>
          <p:nvPr/>
        </p:nvPicPr>
        <p:blipFill>
          <a:blip r:embed="rId7">
            <a:extLst/>
          </a:blip>
          <a:stretch>
            <a:fillRect/>
          </a:stretch>
        </p:blipFill>
        <p:spPr>
          <a:xfrm>
            <a:off x="8919016" y="115390"/>
            <a:ext cx="2501901" cy="2400301"/>
          </a:xfrm>
          <a:prstGeom prst="rect">
            <a:avLst/>
          </a:prstGeom>
          <a:ln w="12700">
            <a:miter lim="400000"/>
          </a:ln>
        </p:spPr>
      </p:pic>
      <p:pic>
        <p:nvPicPr>
          <p:cNvPr id="190" name="Image" descr="Image"/>
          <p:cNvPicPr>
            <a:picLocks noChangeAspect="1"/>
          </p:cNvPicPr>
          <p:nvPr/>
        </p:nvPicPr>
        <p:blipFill>
          <a:blip r:embed="rId8">
            <a:extLst/>
          </a:blip>
          <a:stretch>
            <a:fillRect/>
          </a:stretch>
        </p:blipFill>
        <p:spPr>
          <a:xfrm>
            <a:off x="10847442" y="7604336"/>
            <a:ext cx="2149265" cy="2149265"/>
          </a:xfrm>
          <a:prstGeom prst="rect">
            <a:avLst/>
          </a:prstGeom>
          <a:ln w="12700">
            <a:miter lim="400000"/>
          </a:ln>
        </p:spPr>
      </p:pic>
    </p:spTree>
  </p:cSld>
  <p:clrMapOvr>
    <a:masterClrMapping/>
  </p:clrMapOvr>
  <p:transition xmlns:p14="http://schemas.microsoft.com/office/powerpoint/2010/main" spd="med" advClick="1"/>
</p:sld>
</file>

<file path=ppt/theme/theme1.xml><?xml version="1.0" encoding="utf-8"?>
<a:theme xmlns:a="http://schemas.openxmlformats.org/drawingml/2006/main" xmlns:r="http://schemas.openxmlformats.org/officeDocument/2006/relationships" name="23_ClassicWhite">
  <a:themeElements>
    <a:clrScheme name="23_ClassicWhite">
      <a:dk1>
        <a:srgbClr val="000000"/>
      </a:dk1>
      <a:lt1>
        <a:srgbClr val="FFFFFF"/>
      </a:lt1>
      <a:dk2>
        <a:srgbClr val="5E5E5E"/>
      </a:dk2>
      <a:lt2>
        <a:srgbClr val="D5D5D5"/>
      </a:lt2>
      <a:accent1>
        <a:srgbClr val="3E74D1"/>
      </a:accent1>
      <a:accent2>
        <a:srgbClr val="33C5B9"/>
      </a:accent2>
      <a:accent3>
        <a:srgbClr val="45B43B"/>
      </a:accent3>
      <a:accent4>
        <a:srgbClr val="FFBD16"/>
      </a:accent4>
      <a:accent5>
        <a:srgbClr val="E22146"/>
      </a:accent5>
      <a:accent6>
        <a:srgbClr val="836BB7"/>
      </a:accent6>
      <a:hlink>
        <a:srgbClr val="0000FF"/>
      </a:hlink>
      <a:folHlink>
        <a:srgbClr val="FF00FF"/>
      </a:folHlink>
    </a:clrScheme>
    <a:fontScheme name="23_ClassicWhite">
      <a:majorFont>
        <a:latin typeface="Canela Bold"/>
        <a:ea typeface="Canela Bold"/>
        <a:cs typeface="Canela Bold"/>
      </a:majorFont>
      <a:minorFont>
        <a:latin typeface="Canela Bold"/>
        <a:ea typeface="Canela Bold"/>
        <a:cs typeface="Canela Bold"/>
      </a:minorFont>
    </a:fontScheme>
    <a:fmtScheme name="23_ClassicWhit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000000"/>
        </a:solidFill>
        <a:ln w="12700" cap="flat">
          <a:noFill/>
          <a:miter lim="400000"/>
        </a:ln>
        <a:effectLst/>
        <a:sp3d/>
      </a:spPr>
      <a:bodyPr rot="0" spcFirstLastPara="1" vertOverflow="overflow" horzOverflow="overflow" vert="horz" wrap="square" lIns="50800" tIns="50800" rIns="50800" bIns="50800" numCol="1" spcCol="38100" rtlCol="0" anchor="ctr" upright="0">
        <a:spAutoFit/>
      </a:bodyPr>
      <a:lstStyle>
        <a:defPPr marL="0" marR="0" indent="0" algn="ctr" defTabSz="1130300" rtl="0" fontAlgn="auto" latinLnBrk="0" hangingPunct="0">
          <a:lnSpc>
            <a:spcPct val="100000"/>
          </a:lnSpc>
          <a:spcBef>
            <a:spcPts val="0"/>
          </a:spcBef>
          <a:spcAft>
            <a:spcPts val="0"/>
          </a:spcAft>
          <a:buClrTx/>
          <a:buSzTx/>
          <a:buFontTx/>
          <a:buNone/>
          <a:tabLst/>
          <a:defRPr b="0" baseline="0" cap="none" i="0" spc="0" strike="noStrike" sz="3200" u="none" kumimoji="0" normalizeH="0">
            <a:ln>
              <a:noFill/>
            </a:ln>
            <a:solidFill>
              <a:srgbClr val="FFFFFF"/>
            </a:solidFill>
            <a:effectLst/>
            <a:uFillTx/>
            <a:latin typeface="Graphik"/>
            <a:ea typeface="Graphik"/>
            <a:cs typeface="Graphik"/>
            <a:sym typeface="Graphik"/>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25400" cap="flat">
          <a:solidFill>
            <a:srgbClr val="000000"/>
          </a:solidFill>
          <a:prstDash val="solid"/>
          <a:miter lim="400000"/>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50800" tIns="50800" rIns="50800" bIns="50800" numCol="1" spcCol="38100" rtlCol="0" anchor="ctr" upright="0">
        <a:spAutoFit/>
      </a:bodyPr>
      <a:lstStyle>
        <a:defPPr marL="0" marR="0" indent="0" algn="ctr" defTabSz="1733930" rtl="0" fontAlgn="auto" latinLnBrk="0" hangingPunct="0">
          <a:lnSpc>
            <a:spcPct val="90000"/>
          </a:lnSpc>
          <a:spcBef>
            <a:spcPts val="0"/>
          </a:spcBef>
          <a:spcAft>
            <a:spcPts val="0"/>
          </a:spcAft>
          <a:buClrTx/>
          <a:buSzTx/>
          <a:buFontTx/>
          <a:buNone/>
          <a:tabLst/>
          <a:defRPr b="0" baseline="0" cap="none" i="0" spc="0" strike="noStrike" sz="1600" u="none" kumimoji="0" normalizeH="0">
            <a:ln>
              <a:noFill/>
            </a:ln>
            <a:solidFill>
              <a:srgbClr val="000000"/>
            </a:solidFill>
            <a:effectLst/>
            <a:uFillTx/>
            <a:latin typeface="Canela Text Regular"/>
            <a:ea typeface="Canela Text Regular"/>
            <a:cs typeface="Canela Text Regular"/>
            <a:sym typeface="Canela Text Regular"/>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ppt/theme/theme2.xml><?xml version="1.0" encoding="utf-8"?>
<a:theme xmlns:a="http://schemas.openxmlformats.org/drawingml/2006/main" xmlns:r="http://schemas.openxmlformats.org/officeDocument/2006/relationships" name="23_ClassicWhite">
  <a:themeElements>
    <a:clrScheme name="23_ClassicWhite">
      <a:dk1>
        <a:srgbClr val="000000"/>
      </a:dk1>
      <a:lt1>
        <a:srgbClr val="FFFFFF"/>
      </a:lt1>
      <a:dk2>
        <a:srgbClr val="5E5E5E"/>
      </a:dk2>
      <a:lt2>
        <a:srgbClr val="D5D5D5"/>
      </a:lt2>
      <a:accent1>
        <a:srgbClr val="3E74D1"/>
      </a:accent1>
      <a:accent2>
        <a:srgbClr val="33C5B9"/>
      </a:accent2>
      <a:accent3>
        <a:srgbClr val="45B43B"/>
      </a:accent3>
      <a:accent4>
        <a:srgbClr val="FFBD16"/>
      </a:accent4>
      <a:accent5>
        <a:srgbClr val="E22146"/>
      </a:accent5>
      <a:accent6>
        <a:srgbClr val="836BB7"/>
      </a:accent6>
      <a:hlink>
        <a:srgbClr val="0000FF"/>
      </a:hlink>
      <a:folHlink>
        <a:srgbClr val="FF00FF"/>
      </a:folHlink>
    </a:clrScheme>
    <a:fontScheme name="23_ClassicWhite">
      <a:majorFont>
        <a:latin typeface="Canela Bold"/>
        <a:ea typeface="Canela Bold"/>
        <a:cs typeface="Canela Bold"/>
      </a:majorFont>
      <a:minorFont>
        <a:latin typeface="Canela Bold"/>
        <a:ea typeface="Canela Bold"/>
        <a:cs typeface="Canela Bold"/>
      </a:minorFont>
    </a:fontScheme>
    <a:fmtScheme name="23_ClassicWhit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000000"/>
        </a:solidFill>
        <a:ln w="12700" cap="flat">
          <a:noFill/>
          <a:miter lim="400000"/>
        </a:ln>
        <a:effectLst/>
        <a:sp3d/>
      </a:spPr>
      <a:bodyPr rot="0" spcFirstLastPara="1" vertOverflow="overflow" horzOverflow="overflow" vert="horz" wrap="square" lIns="50800" tIns="50800" rIns="50800" bIns="50800" numCol="1" spcCol="38100" rtlCol="0" anchor="ctr" upright="0">
        <a:spAutoFit/>
      </a:bodyPr>
      <a:lstStyle>
        <a:defPPr marL="0" marR="0" indent="0" algn="ctr" defTabSz="1130300" rtl="0" fontAlgn="auto" latinLnBrk="0" hangingPunct="0">
          <a:lnSpc>
            <a:spcPct val="100000"/>
          </a:lnSpc>
          <a:spcBef>
            <a:spcPts val="0"/>
          </a:spcBef>
          <a:spcAft>
            <a:spcPts val="0"/>
          </a:spcAft>
          <a:buClrTx/>
          <a:buSzTx/>
          <a:buFontTx/>
          <a:buNone/>
          <a:tabLst/>
          <a:defRPr b="0" baseline="0" cap="none" i="0" spc="0" strike="noStrike" sz="3200" u="none" kumimoji="0" normalizeH="0">
            <a:ln>
              <a:noFill/>
            </a:ln>
            <a:solidFill>
              <a:srgbClr val="FFFFFF"/>
            </a:solidFill>
            <a:effectLst/>
            <a:uFillTx/>
            <a:latin typeface="Graphik"/>
            <a:ea typeface="Graphik"/>
            <a:cs typeface="Graphik"/>
            <a:sym typeface="Graphik"/>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25400" cap="flat">
          <a:solidFill>
            <a:srgbClr val="000000"/>
          </a:solidFill>
          <a:prstDash val="solid"/>
          <a:miter lim="400000"/>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50800" tIns="50800" rIns="50800" bIns="50800" numCol="1" spcCol="38100" rtlCol="0" anchor="ctr" upright="0">
        <a:spAutoFit/>
      </a:bodyPr>
      <a:lstStyle>
        <a:defPPr marL="0" marR="0" indent="0" algn="ctr" defTabSz="1733930" rtl="0" fontAlgn="auto" latinLnBrk="0" hangingPunct="0">
          <a:lnSpc>
            <a:spcPct val="90000"/>
          </a:lnSpc>
          <a:spcBef>
            <a:spcPts val="0"/>
          </a:spcBef>
          <a:spcAft>
            <a:spcPts val="0"/>
          </a:spcAft>
          <a:buClrTx/>
          <a:buSzTx/>
          <a:buFontTx/>
          <a:buNone/>
          <a:tabLst/>
          <a:defRPr b="0" baseline="0" cap="none" i="0" spc="0" strike="noStrike" sz="1600" u="none" kumimoji="0" normalizeH="0">
            <a:ln>
              <a:noFill/>
            </a:ln>
            <a:solidFill>
              <a:srgbClr val="000000"/>
            </a:solidFill>
            <a:effectLst/>
            <a:uFillTx/>
            <a:latin typeface="Canela Text Regular"/>
            <a:ea typeface="Canela Text Regular"/>
            <a:cs typeface="Canela Text Regular"/>
            <a:sym typeface="Canela Text Regular"/>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docProps/app.xml><?xml version="1.0" encoding="utf-8"?>
<Properties xmlns="http://schemas.openxmlformats.org/officeDocument/2006/extended-properties" xmlns:vt="http://schemas.openxmlformats.org/officeDocument/2006/docPropsVTypes"/>
</file>

<file path=docProps/core.xml><?xml version="1.0" encoding="utf-8"?>
<cp:coreProperties xmlns:cp="http://schemas.openxmlformats.org/package/2006/metadata/core-properties" xmlns:dc="http://purl.org/dc/elements/1.1/" xmlns:dcterms="http://purl.org/dc/terms/" xmlns:xsi="http://www.w3.org/2001/XMLSchema-instance"/>
</file>