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Lst>
  <p:notesMasterIdLst>
    <p:notesMasterId r:id="rId14"/>
  </p:notesMasterIdLst>
  <p:sldIdLst>
    <p:sldId id="256" r:id="rId2"/>
    <p:sldId id="257" r:id="rId3"/>
    <p:sldId id="258" r:id="rId4"/>
    <p:sldId id="259" r:id="rId5"/>
    <p:sldId id="267" r:id="rId6"/>
    <p:sldId id="261" r:id="rId7"/>
    <p:sldId id="262" r:id="rId8"/>
    <p:sldId id="263" r:id="rId9"/>
    <p:sldId id="264" r:id="rId10"/>
    <p:sldId id="265" r:id="rId11"/>
    <p:sldId id="268" r:id="rId12"/>
    <p:sldId id="266"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D5118D4E-BAF5-44B1-8657-62F972E68AE6}"/>
    <pc:docChg chg="addSld modSld">
      <pc:chgData name="" userId="" providerId="" clId="Web-{D5118D4E-BAF5-44B1-8657-62F972E68AE6}" dt="2018-09-03T17:33:33.906" v="32" actId="1076"/>
      <pc:docMkLst>
        <pc:docMk/>
      </pc:docMkLst>
      <pc:sldChg chg="addSp delSp modSp new">
        <pc:chgData name="" userId="" providerId="" clId="Web-{D5118D4E-BAF5-44B1-8657-62F972E68AE6}" dt="2018-09-03T17:33:33.906" v="32" actId="1076"/>
        <pc:sldMkLst>
          <pc:docMk/>
          <pc:sldMk cId="3249796681" sldId="268"/>
        </pc:sldMkLst>
        <pc:spChg chg="mod">
          <ac:chgData name="" userId="" providerId="" clId="Web-{D5118D4E-BAF5-44B1-8657-62F972E68AE6}" dt="2018-09-03T17:33:05.546" v="26" actId="20577"/>
          <ac:spMkLst>
            <pc:docMk/>
            <pc:sldMk cId="3249796681" sldId="268"/>
            <ac:spMk id="2" creationId="{82CE2470-4BA2-468B-A4B5-3606E3730E45}"/>
          </ac:spMkLst>
        </pc:spChg>
        <pc:spChg chg="del">
          <ac:chgData name="" userId="" providerId="" clId="Web-{D5118D4E-BAF5-44B1-8657-62F972E68AE6}" dt="2018-09-03T17:32:50.108" v="1"/>
          <ac:spMkLst>
            <pc:docMk/>
            <pc:sldMk cId="3249796681" sldId="268"/>
            <ac:spMk id="3" creationId="{32698D2E-A5BA-4FF5-9C30-C0C6326D9883}"/>
          </ac:spMkLst>
        </pc:spChg>
        <pc:picChg chg="add mod ord">
          <ac:chgData name="" userId="" providerId="" clId="Web-{D5118D4E-BAF5-44B1-8657-62F972E68AE6}" dt="2018-09-03T17:33:33.906" v="32" actId="1076"/>
          <ac:picMkLst>
            <pc:docMk/>
            <pc:sldMk cId="3249796681" sldId="268"/>
            <ac:picMk id="4" creationId="{2999D096-0CE2-4100-A4CC-8B733794C91F}"/>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ata2.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7.png"/><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24.svg"/><Relationship Id="rId2" Type="http://schemas.openxmlformats.org/officeDocument/2006/relationships/image" Target="../media/image18.svg"/><Relationship Id="rId16" Type="http://schemas.openxmlformats.org/officeDocument/2006/relationships/image" Target="../media/image26.svg"/><Relationship Id="rId1" Type="http://schemas.openxmlformats.org/officeDocument/2006/relationships/image" Target="../media/image17.png"/><Relationship Id="rId6" Type="http://schemas.openxmlformats.org/officeDocument/2006/relationships/image" Target="../media/image16.svg"/><Relationship Id="rId11" Type="http://schemas.openxmlformats.org/officeDocument/2006/relationships/image" Target="../media/image23.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6.svg"/><Relationship Id="rId4" Type="http://schemas.openxmlformats.org/officeDocument/2006/relationships/image" Target="../media/image20.svg"/><Relationship Id="rId9" Type="http://schemas.openxmlformats.org/officeDocument/2006/relationships/image" Target="../media/image5.png"/><Relationship Id="rId14" Type="http://schemas.openxmlformats.org/officeDocument/2006/relationships/image" Target="../media/image8.svg"/></Relationships>
</file>

<file path=ppt/diagrams/_rels/data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18.svg"/><Relationship Id="rId1" Type="http://schemas.openxmlformats.org/officeDocument/2006/relationships/image" Target="../media/image28.png"/><Relationship Id="rId6" Type="http://schemas.openxmlformats.org/officeDocument/2006/relationships/image" Target="../media/image32.svg"/><Relationship Id="rId5" Type="http://schemas.openxmlformats.org/officeDocument/2006/relationships/image" Target="../media/image31.png"/><Relationship Id="rId10" Type="http://schemas.openxmlformats.org/officeDocument/2006/relationships/image" Target="../media/image35.svg"/><Relationship Id="rId4" Type="http://schemas.openxmlformats.org/officeDocument/2006/relationships/image" Target="../media/image30.svg"/><Relationship Id="rId9" Type="http://schemas.openxmlformats.org/officeDocument/2006/relationships/image" Target="../media/image34.png"/></Relationships>
</file>

<file path=ppt/diagrams/_rels/data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47.png"/></Relationships>
</file>

<file path=ppt/diagrams/_rels/data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_rels/data6.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64.png"/><Relationship Id="rId7" Type="http://schemas.openxmlformats.org/officeDocument/2006/relationships/image" Target="../media/image66.png"/><Relationship Id="rId2" Type="http://schemas.openxmlformats.org/officeDocument/2006/relationships/image" Target="../media/image20.svg"/><Relationship Id="rId1" Type="http://schemas.openxmlformats.org/officeDocument/2006/relationships/image" Target="../media/image63.png"/><Relationship Id="rId6" Type="http://schemas.openxmlformats.org/officeDocument/2006/relationships/image" Target="../media/image16.svg"/><Relationship Id="rId5" Type="http://schemas.openxmlformats.org/officeDocument/2006/relationships/image" Target="../media/image33.png"/><Relationship Id="rId10" Type="http://schemas.openxmlformats.org/officeDocument/2006/relationships/image" Target="../media/image8.svg"/><Relationship Id="rId4" Type="http://schemas.openxmlformats.org/officeDocument/2006/relationships/image" Target="../media/image65.svg"/><Relationship Id="rId9" Type="http://schemas.openxmlformats.org/officeDocument/2006/relationships/image" Target="../media/image68.png"/></Relationships>
</file>

<file path=ppt/diagrams/_rels/data7.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71.png"/><Relationship Id="rId7" Type="http://schemas.openxmlformats.org/officeDocument/2006/relationships/image" Target="../media/image73.png"/><Relationship Id="rId2" Type="http://schemas.openxmlformats.org/officeDocument/2006/relationships/image" Target="../media/image65.svg"/><Relationship Id="rId1" Type="http://schemas.openxmlformats.org/officeDocument/2006/relationships/image" Target="../media/image64.png"/><Relationship Id="rId6" Type="http://schemas.openxmlformats.org/officeDocument/2006/relationships/image" Target="../media/image16.svg"/><Relationship Id="rId5" Type="http://schemas.openxmlformats.org/officeDocument/2006/relationships/image" Target="../media/image33.png"/><Relationship Id="rId4" Type="http://schemas.openxmlformats.org/officeDocument/2006/relationships/image" Target="../media/image7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sv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svg"/><Relationship Id="rId4" Type="http://schemas.openxmlformats.org/officeDocument/2006/relationships/image" Target="../media/image8.svg"/><Relationship Id="rId9" Type="http://schemas.openxmlformats.org/officeDocument/2006/relationships/image" Target="../media/image13.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7.png"/><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image" Target="../media/image24.svg"/><Relationship Id="rId2" Type="http://schemas.openxmlformats.org/officeDocument/2006/relationships/image" Target="../media/image18.svg"/><Relationship Id="rId16" Type="http://schemas.openxmlformats.org/officeDocument/2006/relationships/image" Target="../media/image26.svg"/><Relationship Id="rId1" Type="http://schemas.openxmlformats.org/officeDocument/2006/relationships/image" Target="../media/image17.png"/><Relationship Id="rId6" Type="http://schemas.openxmlformats.org/officeDocument/2006/relationships/image" Target="../media/image16.svg"/><Relationship Id="rId11" Type="http://schemas.openxmlformats.org/officeDocument/2006/relationships/image" Target="../media/image23.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6.svg"/><Relationship Id="rId4" Type="http://schemas.openxmlformats.org/officeDocument/2006/relationships/image" Target="../media/image20.svg"/><Relationship Id="rId9" Type="http://schemas.openxmlformats.org/officeDocument/2006/relationships/image" Target="../media/image5.png"/><Relationship Id="rId1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36.png"/><Relationship Id="rId7" Type="http://schemas.openxmlformats.org/officeDocument/2006/relationships/image" Target="../media/image15.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32.svg"/><Relationship Id="rId5" Type="http://schemas.openxmlformats.org/officeDocument/2006/relationships/image" Target="../media/image37.png"/><Relationship Id="rId10" Type="http://schemas.openxmlformats.org/officeDocument/2006/relationships/image" Target="../media/image35.svg"/><Relationship Id="rId4" Type="http://schemas.openxmlformats.org/officeDocument/2006/relationships/image" Target="../media/image30.svg"/><Relationship Id="rId9" Type="http://schemas.openxmlformats.org/officeDocument/2006/relationships/image" Target="../media/image38.png"/></Relationships>
</file>

<file path=ppt/diagrams/_rels/drawing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image" Target="../media/image40.svg"/><Relationship Id="rId1" Type="http://schemas.openxmlformats.org/officeDocument/2006/relationships/image" Target="../media/image49.png"/><Relationship Id="rId6" Type="http://schemas.openxmlformats.org/officeDocument/2006/relationships/image" Target="../media/image44.svg"/><Relationship Id="rId5" Type="http://schemas.openxmlformats.org/officeDocument/2006/relationships/image" Target="../media/image51.png"/><Relationship Id="rId10" Type="http://schemas.openxmlformats.org/officeDocument/2006/relationships/image" Target="../media/image48.svg"/><Relationship Id="rId4" Type="http://schemas.openxmlformats.org/officeDocument/2006/relationships/image" Target="../media/image42.svg"/><Relationship Id="rId9" Type="http://schemas.openxmlformats.org/officeDocument/2006/relationships/image" Target="../media/image53.png"/></Relationships>
</file>

<file path=ppt/diagrams/_rels/drawing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5.svg"/><Relationship Id="rId1" Type="http://schemas.openxmlformats.org/officeDocument/2006/relationships/image" Target="../media/image60.png"/><Relationship Id="rId6" Type="http://schemas.openxmlformats.org/officeDocument/2006/relationships/image" Target="../media/image59.svg"/><Relationship Id="rId5" Type="http://schemas.openxmlformats.org/officeDocument/2006/relationships/image" Target="../media/image62.png"/><Relationship Id="rId4" Type="http://schemas.openxmlformats.org/officeDocument/2006/relationships/image" Target="../media/image57.svg"/></Relationships>
</file>

<file path=ppt/diagrams/_rels/drawing6.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69.png"/><Relationship Id="rId7" Type="http://schemas.openxmlformats.org/officeDocument/2006/relationships/image" Target="../media/image70.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8.svg"/><Relationship Id="rId4" Type="http://schemas.openxmlformats.org/officeDocument/2006/relationships/image" Target="../media/image65.svg"/><Relationship Id="rId9" Type="http://schemas.openxmlformats.org/officeDocument/2006/relationships/image" Target="../media/image7.png"/></Relationships>
</file>

<file path=ppt/diagrams/_rels/drawing7.xml.rels><?xml version="1.0" encoding="UTF-8" standalone="yes"?>
<Relationships xmlns="http://schemas.openxmlformats.org/package/2006/relationships"><Relationship Id="rId8" Type="http://schemas.openxmlformats.org/officeDocument/2006/relationships/image" Target="../media/image74.svg"/><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image" Target="../media/image65.svg"/><Relationship Id="rId1" Type="http://schemas.openxmlformats.org/officeDocument/2006/relationships/image" Target="../media/image69.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72.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3502580-0187-47D5-BB8F-BF6D278ECC4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D36325F-B6A7-4121-AEFA-4D78D47861D1}">
      <dgm:prSet/>
      <dgm:spPr/>
      <dgm:t>
        <a:bodyPr/>
        <a:lstStyle/>
        <a:p>
          <a:pPr>
            <a:lnSpc>
              <a:spcPct val="100000"/>
            </a:lnSpc>
          </a:pPr>
          <a:r>
            <a:rPr lang="en-US"/>
            <a:t>Inappropriate versus appropriate prescribing  is a useful approach</a:t>
          </a:r>
        </a:p>
      </dgm:t>
    </dgm:pt>
    <dgm:pt modelId="{D8E5698F-046C-4D62-9E85-4AE0C4281959}" type="parTrans" cxnId="{D3008093-4DAE-4C20-8F0F-EF47F52CC8EF}">
      <dgm:prSet/>
      <dgm:spPr/>
      <dgm:t>
        <a:bodyPr/>
        <a:lstStyle/>
        <a:p>
          <a:endParaRPr lang="en-US"/>
        </a:p>
      </dgm:t>
    </dgm:pt>
    <dgm:pt modelId="{B3BD6EF5-1B96-403A-93D2-3AD19E58B499}" type="sibTrans" cxnId="{D3008093-4DAE-4C20-8F0F-EF47F52CC8EF}">
      <dgm:prSet/>
      <dgm:spPr/>
      <dgm:t>
        <a:bodyPr/>
        <a:lstStyle/>
        <a:p>
          <a:pPr>
            <a:lnSpc>
              <a:spcPct val="100000"/>
            </a:lnSpc>
          </a:pPr>
          <a:endParaRPr lang="en-US"/>
        </a:p>
      </dgm:t>
    </dgm:pt>
    <dgm:pt modelId="{53D07EA7-9433-4122-B1C3-132B7D5627C2}">
      <dgm:prSet/>
      <dgm:spPr/>
      <dgm:t>
        <a:bodyPr/>
        <a:lstStyle/>
        <a:p>
          <a:pPr>
            <a:lnSpc>
              <a:spcPct val="100000"/>
            </a:lnSpc>
          </a:pPr>
          <a:r>
            <a:rPr lang="en-US"/>
            <a:t>Adverse Drug Reactions and Drug-Drug Interactions are a common cause of ED attendance </a:t>
          </a:r>
        </a:p>
      </dgm:t>
    </dgm:pt>
    <dgm:pt modelId="{B2F7884F-D32A-4938-8AE4-6BBABA25001B}" type="parTrans" cxnId="{82FA281F-2E93-480F-A3DA-449377E18794}">
      <dgm:prSet/>
      <dgm:spPr/>
      <dgm:t>
        <a:bodyPr/>
        <a:lstStyle/>
        <a:p>
          <a:endParaRPr lang="en-US"/>
        </a:p>
      </dgm:t>
    </dgm:pt>
    <dgm:pt modelId="{D7D5CAB4-761D-4BB9-AB03-3A256AFFA7B7}" type="sibTrans" cxnId="{82FA281F-2E93-480F-A3DA-449377E18794}">
      <dgm:prSet/>
      <dgm:spPr/>
      <dgm:t>
        <a:bodyPr/>
        <a:lstStyle/>
        <a:p>
          <a:pPr>
            <a:lnSpc>
              <a:spcPct val="100000"/>
            </a:lnSpc>
          </a:pPr>
          <a:endParaRPr lang="en-US"/>
        </a:p>
      </dgm:t>
    </dgm:pt>
    <dgm:pt modelId="{E9EB2B85-5BB3-499F-A16C-8FD8672C9026}">
      <dgm:prSet/>
      <dgm:spPr/>
      <dgm:t>
        <a:bodyPr/>
        <a:lstStyle/>
        <a:p>
          <a:pPr>
            <a:lnSpc>
              <a:spcPct val="100000"/>
            </a:lnSpc>
          </a:pPr>
          <a:r>
            <a:rPr lang="en-US"/>
            <a:t>Medicines reconciliation in the ED is important but BEWARE incomplete information</a:t>
          </a:r>
        </a:p>
      </dgm:t>
    </dgm:pt>
    <dgm:pt modelId="{063699A4-E3B3-49EB-9B7A-DD14E7EEAEBE}" type="parTrans" cxnId="{8334B69C-5632-4BD8-B4CD-F85B68A6BC04}">
      <dgm:prSet/>
      <dgm:spPr/>
      <dgm:t>
        <a:bodyPr/>
        <a:lstStyle/>
        <a:p>
          <a:endParaRPr lang="en-US"/>
        </a:p>
      </dgm:t>
    </dgm:pt>
    <dgm:pt modelId="{F15B91F5-9806-4D5A-A26D-137A997C882B}" type="sibTrans" cxnId="{8334B69C-5632-4BD8-B4CD-F85B68A6BC04}">
      <dgm:prSet/>
      <dgm:spPr/>
      <dgm:t>
        <a:bodyPr/>
        <a:lstStyle/>
        <a:p>
          <a:pPr>
            <a:lnSpc>
              <a:spcPct val="100000"/>
            </a:lnSpc>
          </a:pPr>
          <a:endParaRPr lang="en-US"/>
        </a:p>
      </dgm:t>
    </dgm:pt>
    <dgm:pt modelId="{B30D12D7-B0A2-47CA-B690-8EF2F29927ED}">
      <dgm:prSet/>
      <dgm:spPr/>
      <dgm:t>
        <a:bodyPr/>
        <a:lstStyle/>
        <a:p>
          <a:pPr>
            <a:lnSpc>
              <a:spcPct val="100000"/>
            </a:lnSpc>
          </a:pPr>
          <a:r>
            <a:rPr lang="en-US"/>
            <a:t>Ageing physiology affects drug metabolism, distribution, bioavailability and clearance</a:t>
          </a:r>
        </a:p>
      </dgm:t>
    </dgm:pt>
    <dgm:pt modelId="{D5F01A6F-0306-4F32-A859-71F841D6495D}" type="parTrans" cxnId="{155EF420-DBD2-4EC9-BD4D-623E52E5593A}">
      <dgm:prSet/>
      <dgm:spPr/>
      <dgm:t>
        <a:bodyPr/>
        <a:lstStyle/>
        <a:p>
          <a:endParaRPr lang="en-US"/>
        </a:p>
      </dgm:t>
    </dgm:pt>
    <dgm:pt modelId="{C3E1DCDE-15FD-4DB6-A965-5F04774BE1BB}" type="sibTrans" cxnId="{155EF420-DBD2-4EC9-BD4D-623E52E5593A}">
      <dgm:prSet/>
      <dgm:spPr/>
      <dgm:t>
        <a:bodyPr/>
        <a:lstStyle/>
        <a:p>
          <a:pPr>
            <a:lnSpc>
              <a:spcPct val="100000"/>
            </a:lnSpc>
          </a:pPr>
          <a:endParaRPr lang="en-US"/>
        </a:p>
      </dgm:t>
    </dgm:pt>
    <dgm:pt modelId="{9E5D292E-B46B-4FC0-A665-4BB11E3F339F}">
      <dgm:prSet/>
      <dgm:spPr/>
      <dgm:t>
        <a:bodyPr/>
        <a:lstStyle/>
        <a:p>
          <a:pPr>
            <a:lnSpc>
              <a:spcPct val="100000"/>
            </a:lnSpc>
          </a:pPr>
          <a:r>
            <a:rPr lang="en-US"/>
            <a:t>Start low, go slow </a:t>
          </a:r>
        </a:p>
      </dgm:t>
    </dgm:pt>
    <dgm:pt modelId="{F72BEA74-B9E0-4002-97E9-C568B112BFEA}" type="parTrans" cxnId="{1D9BC1D7-BF6D-4B9E-864A-E120261FB856}">
      <dgm:prSet/>
      <dgm:spPr/>
      <dgm:t>
        <a:bodyPr/>
        <a:lstStyle/>
        <a:p>
          <a:endParaRPr lang="en-US"/>
        </a:p>
      </dgm:t>
    </dgm:pt>
    <dgm:pt modelId="{AC676539-9B73-4F83-AAA3-240BCB20C5FA}" type="sibTrans" cxnId="{1D9BC1D7-BF6D-4B9E-864A-E120261FB856}">
      <dgm:prSet/>
      <dgm:spPr/>
      <dgm:t>
        <a:bodyPr/>
        <a:lstStyle/>
        <a:p>
          <a:pPr>
            <a:lnSpc>
              <a:spcPct val="100000"/>
            </a:lnSpc>
          </a:pPr>
          <a:endParaRPr lang="en-US"/>
        </a:p>
      </dgm:t>
    </dgm:pt>
    <dgm:pt modelId="{6628714C-01E2-43FF-B2BD-9E09AF93E738}">
      <dgm:prSet/>
      <dgm:spPr/>
      <dgm:t>
        <a:bodyPr/>
        <a:lstStyle/>
        <a:p>
          <a:pPr>
            <a:lnSpc>
              <a:spcPct val="100000"/>
            </a:lnSpc>
          </a:pPr>
          <a:r>
            <a:rPr lang="en-US"/>
            <a:t>Medication rationalisation should be a patient-centred</a:t>
          </a:r>
        </a:p>
      </dgm:t>
    </dgm:pt>
    <dgm:pt modelId="{864ACC05-8A2B-4053-B79F-7387AB65F1E2}" type="parTrans" cxnId="{96F33F31-13F1-443F-82B4-B00B09118BDE}">
      <dgm:prSet/>
      <dgm:spPr/>
      <dgm:t>
        <a:bodyPr/>
        <a:lstStyle/>
        <a:p>
          <a:endParaRPr lang="en-US"/>
        </a:p>
      </dgm:t>
    </dgm:pt>
    <dgm:pt modelId="{5C459384-3189-466E-AEF0-E50196451222}" type="sibTrans" cxnId="{96F33F31-13F1-443F-82B4-B00B09118BDE}">
      <dgm:prSet/>
      <dgm:spPr/>
      <dgm:t>
        <a:bodyPr/>
        <a:lstStyle/>
        <a:p>
          <a:endParaRPr lang="en-US"/>
        </a:p>
      </dgm:t>
    </dgm:pt>
    <dgm:pt modelId="{CC18536F-CF8B-4891-8EF6-3D76B28EB209}" type="pres">
      <dgm:prSet presAssocID="{73502580-0187-47D5-BB8F-BF6D278ECC4D}" presName="root" presStyleCnt="0">
        <dgm:presLayoutVars>
          <dgm:dir/>
          <dgm:resizeHandles val="exact"/>
        </dgm:presLayoutVars>
      </dgm:prSet>
      <dgm:spPr/>
    </dgm:pt>
    <dgm:pt modelId="{1FFC68A0-03C6-4A58-8C8C-9A15B9FC1C0D}" type="pres">
      <dgm:prSet presAssocID="{73502580-0187-47D5-BB8F-BF6D278ECC4D}" presName="container" presStyleCnt="0">
        <dgm:presLayoutVars>
          <dgm:dir/>
          <dgm:resizeHandles val="exact"/>
        </dgm:presLayoutVars>
      </dgm:prSet>
      <dgm:spPr/>
    </dgm:pt>
    <dgm:pt modelId="{61DBFBB2-3F2B-4080-9D64-348B33F5EB3B}" type="pres">
      <dgm:prSet presAssocID="{FD36325F-B6A7-4121-AEFA-4D78D47861D1}" presName="compNode" presStyleCnt="0"/>
      <dgm:spPr/>
    </dgm:pt>
    <dgm:pt modelId="{7D9B7E0D-8831-4E60-A289-076668D02918}" type="pres">
      <dgm:prSet presAssocID="{FD36325F-B6A7-4121-AEFA-4D78D47861D1}" presName="iconBgRect" presStyleLbl="bgShp" presStyleIdx="0" presStyleCnt="6"/>
      <dgm:spPr/>
    </dgm:pt>
    <dgm:pt modelId="{C04A3876-84EB-40BF-8CA3-92608DA3D430}" type="pres">
      <dgm:prSet presAssocID="{FD36325F-B6A7-4121-AEFA-4D78D47861D1}"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dicine"/>
        </a:ext>
      </dgm:extLst>
    </dgm:pt>
    <dgm:pt modelId="{7E0D94BA-2D1C-4805-A7BE-AD8DC9276100}" type="pres">
      <dgm:prSet presAssocID="{FD36325F-B6A7-4121-AEFA-4D78D47861D1}" presName="spaceRect" presStyleCnt="0"/>
      <dgm:spPr/>
    </dgm:pt>
    <dgm:pt modelId="{8BEFD7E5-8737-4553-8FBF-7B35E4BE42B1}" type="pres">
      <dgm:prSet presAssocID="{FD36325F-B6A7-4121-AEFA-4D78D47861D1}" presName="textRect" presStyleLbl="revTx" presStyleIdx="0" presStyleCnt="6">
        <dgm:presLayoutVars>
          <dgm:chMax val="1"/>
          <dgm:chPref val="1"/>
        </dgm:presLayoutVars>
      </dgm:prSet>
      <dgm:spPr/>
    </dgm:pt>
    <dgm:pt modelId="{5FEA77D1-9D84-4F64-8A34-998DD24BA693}" type="pres">
      <dgm:prSet presAssocID="{B3BD6EF5-1B96-403A-93D2-3AD19E58B499}" presName="sibTrans" presStyleLbl="sibTrans2D1" presStyleIdx="0" presStyleCnt="0"/>
      <dgm:spPr/>
    </dgm:pt>
    <dgm:pt modelId="{2D32CDB9-C0BF-4CF3-8F8A-FAC7DAC97E05}" type="pres">
      <dgm:prSet presAssocID="{53D07EA7-9433-4122-B1C3-132B7D5627C2}" presName="compNode" presStyleCnt="0"/>
      <dgm:spPr/>
    </dgm:pt>
    <dgm:pt modelId="{A001DFEB-5BF5-457D-9B08-9A96E1F097CA}" type="pres">
      <dgm:prSet presAssocID="{53D07EA7-9433-4122-B1C3-132B7D5627C2}" presName="iconBgRect" presStyleLbl="bgShp" presStyleIdx="1" presStyleCnt="6"/>
      <dgm:spPr/>
    </dgm:pt>
    <dgm:pt modelId="{47917805-6D23-4E5D-8950-EC9159F75EB7}" type="pres">
      <dgm:prSet presAssocID="{53D07EA7-9433-4122-B1C3-132B7D5627C2}"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Needle"/>
        </a:ext>
      </dgm:extLst>
    </dgm:pt>
    <dgm:pt modelId="{418D7B0A-9AA2-4E6C-AB4D-D5B44F7B6AD7}" type="pres">
      <dgm:prSet presAssocID="{53D07EA7-9433-4122-B1C3-132B7D5627C2}" presName="spaceRect" presStyleCnt="0"/>
      <dgm:spPr/>
    </dgm:pt>
    <dgm:pt modelId="{EE497CFC-7AD4-4DBD-9FE5-9C6319786AB2}" type="pres">
      <dgm:prSet presAssocID="{53D07EA7-9433-4122-B1C3-132B7D5627C2}" presName="textRect" presStyleLbl="revTx" presStyleIdx="1" presStyleCnt="6">
        <dgm:presLayoutVars>
          <dgm:chMax val="1"/>
          <dgm:chPref val="1"/>
        </dgm:presLayoutVars>
      </dgm:prSet>
      <dgm:spPr/>
    </dgm:pt>
    <dgm:pt modelId="{C43A93B5-FD2A-4D27-8A2A-F8145BED6DEB}" type="pres">
      <dgm:prSet presAssocID="{D7D5CAB4-761D-4BB9-AB03-3A256AFFA7B7}" presName="sibTrans" presStyleLbl="sibTrans2D1" presStyleIdx="0" presStyleCnt="0"/>
      <dgm:spPr/>
    </dgm:pt>
    <dgm:pt modelId="{65C0EAF2-4FF1-443C-8E6C-A208CC9A454E}" type="pres">
      <dgm:prSet presAssocID="{E9EB2B85-5BB3-499F-A16C-8FD8672C9026}" presName="compNode" presStyleCnt="0"/>
      <dgm:spPr/>
    </dgm:pt>
    <dgm:pt modelId="{5D6B0F48-7B19-4467-88E3-92015A342C29}" type="pres">
      <dgm:prSet presAssocID="{E9EB2B85-5BB3-499F-A16C-8FD8672C9026}" presName="iconBgRect" presStyleLbl="bgShp" presStyleIdx="2" presStyleCnt="6"/>
      <dgm:spPr/>
    </dgm:pt>
    <dgm:pt modelId="{9BFA3686-0BBE-4F25-A239-0E5EBD16C018}" type="pres">
      <dgm:prSet presAssocID="{E9EB2B85-5BB3-499F-A16C-8FD8672C9026}"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0AEFA755-EC18-496C-BE40-9EBCE05DA15F}" type="pres">
      <dgm:prSet presAssocID="{E9EB2B85-5BB3-499F-A16C-8FD8672C9026}" presName="spaceRect" presStyleCnt="0"/>
      <dgm:spPr/>
    </dgm:pt>
    <dgm:pt modelId="{31DA6ABE-BC19-4EF7-B137-139840B57688}" type="pres">
      <dgm:prSet presAssocID="{E9EB2B85-5BB3-499F-A16C-8FD8672C9026}" presName="textRect" presStyleLbl="revTx" presStyleIdx="2" presStyleCnt="6">
        <dgm:presLayoutVars>
          <dgm:chMax val="1"/>
          <dgm:chPref val="1"/>
        </dgm:presLayoutVars>
      </dgm:prSet>
      <dgm:spPr/>
    </dgm:pt>
    <dgm:pt modelId="{EEED8C04-07DD-4420-B5BC-68FA7C883780}" type="pres">
      <dgm:prSet presAssocID="{F15B91F5-9806-4D5A-A26D-137A997C882B}" presName="sibTrans" presStyleLbl="sibTrans2D1" presStyleIdx="0" presStyleCnt="0"/>
      <dgm:spPr/>
    </dgm:pt>
    <dgm:pt modelId="{D638AA00-FE4C-469A-961E-3FD6F1914E78}" type="pres">
      <dgm:prSet presAssocID="{B30D12D7-B0A2-47CA-B690-8EF2F29927ED}" presName="compNode" presStyleCnt="0"/>
      <dgm:spPr/>
    </dgm:pt>
    <dgm:pt modelId="{E5506DC4-0FC1-47A9-AECA-B7AB925322B0}" type="pres">
      <dgm:prSet presAssocID="{B30D12D7-B0A2-47CA-B690-8EF2F29927ED}" presName="iconBgRect" presStyleLbl="bgShp" presStyleIdx="3" presStyleCnt="6"/>
      <dgm:spPr/>
    </dgm:pt>
    <dgm:pt modelId="{0852EA06-D538-432D-A371-12BE1C9A465E}" type="pres">
      <dgm:prSet presAssocID="{B30D12D7-B0A2-47CA-B690-8EF2F29927ED}"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at"/>
        </a:ext>
      </dgm:extLst>
    </dgm:pt>
    <dgm:pt modelId="{E5988DF6-AE55-48E2-B03A-36AC97A3CDC6}" type="pres">
      <dgm:prSet presAssocID="{B30D12D7-B0A2-47CA-B690-8EF2F29927ED}" presName="spaceRect" presStyleCnt="0"/>
      <dgm:spPr/>
    </dgm:pt>
    <dgm:pt modelId="{B4929DE1-DCC2-452C-857B-CBA25A81C0F1}" type="pres">
      <dgm:prSet presAssocID="{B30D12D7-B0A2-47CA-B690-8EF2F29927ED}" presName="textRect" presStyleLbl="revTx" presStyleIdx="3" presStyleCnt="6">
        <dgm:presLayoutVars>
          <dgm:chMax val="1"/>
          <dgm:chPref val="1"/>
        </dgm:presLayoutVars>
      </dgm:prSet>
      <dgm:spPr/>
    </dgm:pt>
    <dgm:pt modelId="{922A9FDA-F111-43E8-B96D-D88180FA2A18}" type="pres">
      <dgm:prSet presAssocID="{C3E1DCDE-15FD-4DB6-A965-5F04774BE1BB}" presName="sibTrans" presStyleLbl="sibTrans2D1" presStyleIdx="0" presStyleCnt="0"/>
      <dgm:spPr/>
    </dgm:pt>
    <dgm:pt modelId="{3D175A03-5931-44C3-A5FF-903739FB2C79}" type="pres">
      <dgm:prSet presAssocID="{9E5D292E-B46B-4FC0-A665-4BB11E3F339F}" presName="compNode" presStyleCnt="0"/>
      <dgm:spPr/>
    </dgm:pt>
    <dgm:pt modelId="{A6862117-4C12-4E62-B56E-3C30D647A3A3}" type="pres">
      <dgm:prSet presAssocID="{9E5D292E-B46B-4FC0-A665-4BB11E3F339F}" presName="iconBgRect" presStyleLbl="bgShp" presStyleIdx="4" presStyleCnt="6"/>
      <dgm:spPr/>
    </dgm:pt>
    <dgm:pt modelId="{1942CD88-6529-4E4D-8042-B03118AA2F10}" type="pres">
      <dgm:prSet presAssocID="{9E5D292E-B46B-4FC0-A665-4BB11E3F339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urtle"/>
        </a:ext>
      </dgm:extLst>
    </dgm:pt>
    <dgm:pt modelId="{D20B6A7C-7A13-49ED-8E29-557AE4D1BE1A}" type="pres">
      <dgm:prSet presAssocID="{9E5D292E-B46B-4FC0-A665-4BB11E3F339F}" presName="spaceRect" presStyleCnt="0"/>
      <dgm:spPr/>
    </dgm:pt>
    <dgm:pt modelId="{7E28F948-9432-425C-9A42-4BEDA30C1508}" type="pres">
      <dgm:prSet presAssocID="{9E5D292E-B46B-4FC0-A665-4BB11E3F339F}" presName="textRect" presStyleLbl="revTx" presStyleIdx="4" presStyleCnt="6">
        <dgm:presLayoutVars>
          <dgm:chMax val="1"/>
          <dgm:chPref val="1"/>
        </dgm:presLayoutVars>
      </dgm:prSet>
      <dgm:spPr/>
    </dgm:pt>
    <dgm:pt modelId="{DA04187E-7EB8-4DEB-8D94-1DFDDB66C467}" type="pres">
      <dgm:prSet presAssocID="{AC676539-9B73-4F83-AAA3-240BCB20C5FA}" presName="sibTrans" presStyleLbl="sibTrans2D1" presStyleIdx="0" presStyleCnt="0"/>
      <dgm:spPr/>
    </dgm:pt>
    <dgm:pt modelId="{2482615F-94DE-4B27-A49B-233D81DAA8E1}" type="pres">
      <dgm:prSet presAssocID="{6628714C-01E2-43FF-B2BD-9E09AF93E738}" presName="compNode" presStyleCnt="0"/>
      <dgm:spPr/>
    </dgm:pt>
    <dgm:pt modelId="{3AF65394-34BB-4572-A8F4-49887DB857AE}" type="pres">
      <dgm:prSet presAssocID="{6628714C-01E2-43FF-B2BD-9E09AF93E738}" presName="iconBgRect" presStyleLbl="bgShp" presStyleIdx="5" presStyleCnt="6"/>
      <dgm:spPr/>
    </dgm:pt>
    <dgm:pt modelId="{779831EE-4D49-49DD-B00B-C28A1B973AE7}" type="pres">
      <dgm:prSet presAssocID="{6628714C-01E2-43FF-B2BD-9E09AF93E738}"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Doctor"/>
        </a:ext>
      </dgm:extLst>
    </dgm:pt>
    <dgm:pt modelId="{77A962DC-FA26-4D45-83F2-C91E64684520}" type="pres">
      <dgm:prSet presAssocID="{6628714C-01E2-43FF-B2BD-9E09AF93E738}" presName="spaceRect" presStyleCnt="0"/>
      <dgm:spPr/>
    </dgm:pt>
    <dgm:pt modelId="{6772B67C-EBAD-4664-B7DC-7F021D9ACDFD}" type="pres">
      <dgm:prSet presAssocID="{6628714C-01E2-43FF-B2BD-9E09AF93E738}" presName="textRect" presStyleLbl="revTx" presStyleIdx="5" presStyleCnt="6">
        <dgm:presLayoutVars>
          <dgm:chMax val="1"/>
          <dgm:chPref val="1"/>
        </dgm:presLayoutVars>
      </dgm:prSet>
      <dgm:spPr/>
    </dgm:pt>
  </dgm:ptLst>
  <dgm:cxnLst>
    <dgm:cxn modelId="{2192D805-FE97-4CD6-A05C-B865501A2226}" type="presOf" srcId="{53D07EA7-9433-4122-B1C3-132B7D5627C2}" destId="{EE497CFC-7AD4-4DBD-9FE5-9C6319786AB2}" srcOrd="0" destOrd="0" presId="urn:microsoft.com/office/officeart/2018/2/layout/IconCircleList"/>
    <dgm:cxn modelId="{39E63615-057C-44FB-AA0D-22B19BC212DD}" type="presOf" srcId="{73502580-0187-47D5-BB8F-BF6D278ECC4D}" destId="{CC18536F-CF8B-4891-8EF6-3D76B28EB209}" srcOrd="0" destOrd="0" presId="urn:microsoft.com/office/officeart/2018/2/layout/IconCircleList"/>
    <dgm:cxn modelId="{82FA281F-2E93-480F-A3DA-449377E18794}" srcId="{73502580-0187-47D5-BB8F-BF6D278ECC4D}" destId="{53D07EA7-9433-4122-B1C3-132B7D5627C2}" srcOrd="1" destOrd="0" parTransId="{B2F7884F-D32A-4938-8AE4-6BBABA25001B}" sibTransId="{D7D5CAB4-761D-4BB9-AB03-3A256AFFA7B7}"/>
    <dgm:cxn modelId="{155EF420-DBD2-4EC9-BD4D-623E52E5593A}" srcId="{73502580-0187-47D5-BB8F-BF6D278ECC4D}" destId="{B30D12D7-B0A2-47CA-B690-8EF2F29927ED}" srcOrd="3" destOrd="0" parTransId="{D5F01A6F-0306-4F32-A859-71F841D6495D}" sibTransId="{C3E1DCDE-15FD-4DB6-A965-5F04774BE1BB}"/>
    <dgm:cxn modelId="{30CE0925-1E4F-4959-8A52-AD9A95C8E1CB}" type="presOf" srcId="{B30D12D7-B0A2-47CA-B690-8EF2F29927ED}" destId="{B4929DE1-DCC2-452C-857B-CBA25A81C0F1}" srcOrd="0" destOrd="0" presId="urn:microsoft.com/office/officeart/2018/2/layout/IconCircleList"/>
    <dgm:cxn modelId="{96F33F31-13F1-443F-82B4-B00B09118BDE}" srcId="{73502580-0187-47D5-BB8F-BF6D278ECC4D}" destId="{6628714C-01E2-43FF-B2BD-9E09AF93E738}" srcOrd="5" destOrd="0" parTransId="{864ACC05-8A2B-4053-B79F-7387AB65F1E2}" sibTransId="{5C459384-3189-466E-AEF0-E50196451222}"/>
    <dgm:cxn modelId="{172E8536-A09F-441D-8442-06FFB8B43135}" type="presOf" srcId="{C3E1DCDE-15FD-4DB6-A965-5F04774BE1BB}" destId="{922A9FDA-F111-43E8-B96D-D88180FA2A18}" srcOrd="0" destOrd="0" presId="urn:microsoft.com/office/officeart/2018/2/layout/IconCircleList"/>
    <dgm:cxn modelId="{182AD064-F282-44D5-9292-824CA4233020}" type="presOf" srcId="{D7D5CAB4-761D-4BB9-AB03-3A256AFFA7B7}" destId="{C43A93B5-FD2A-4D27-8A2A-F8145BED6DEB}" srcOrd="0" destOrd="0" presId="urn:microsoft.com/office/officeart/2018/2/layout/IconCircleList"/>
    <dgm:cxn modelId="{65D27148-A7A1-4ECF-9A11-15239310250A}" type="presOf" srcId="{F15B91F5-9806-4D5A-A26D-137A997C882B}" destId="{EEED8C04-07DD-4420-B5BC-68FA7C883780}" srcOrd="0" destOrd="0" presId="urn:microsoft.com/office/officeart/2018/2/layout/IconCircleList"/>
    <dgm:cxn modelId="{2FB78D6D-297E-453C-94F0-A6A79B24D2A1}" type="presOf" srcId="{E9EB2B85-5BB3-499F-A16C-8FD8672C9026}" destId="{31DA6ABE-BC19-4EF7-B137-139840B57688}" srcOrd="0" destOrd="0" presId="urn:microsoft.com/office/officeart/2018/2/layout/IconCircleList"/>
    <dgm:cxn modelId="{2AB5E84D-D47D-453E-B169-766965927944}" type="presOf" srcId="{B3BD6EF5-1B96-403A-93D2-3AD19E58B499}" destId="{5FEA77D1-9D84-4F64-8A34-998DD24BA693}" srcOrd="0" destOrd="0" presId="urn:microsoft.com/office/officeart/2018/2/layout/IconCircleList"/>
    <dgm:cxn modelId="{9528C157-176D-448A-A503-E12E039F24BB}" type="presOf" srcId="{9E5D292E-B46B-4FC0-A665-4BB11E3F339F}" destId="{7E28F948-9432-425C-9A42-4BEDA30C1508}" srcOrd="0" destOrd="0" presId="urn:microsoft.com/office/officeart/2018/2/layout/IconCircleList"/>
    <dgm:cxn modelId="{D3008093-4DAE-4C20-8F0F-EF47F52CC8EF}" srcId="{73502580-0187-47D5-BB8F-BF6D278ECC4D}" destId="{FD36325F-B6A7-4121-AEFA-4D78D47861D1}" srcOrd="0" destOrd="0" parTransId="{D8E5698F-046C-4D62-9E85-4AE0C4281959}" sibTransId="{B3BD6EF5-1B96-403A-93D2-3AD19E58B499}"/>
    <dgm:cxn modelId="{B9287199-AA7C-429F-8761-E04D9E3D71F6}" type="presOf" srcId="{FD36325F-B6A7-4121-AEFA-4D78D47861D1}" destId="{8BEFD7E5-8737-4553-8FBF-7B35E4BE42B1}" srcOrd="0" destOrd="0" presId="urn:microsoft.com/office/officeart/2018/2/layout/IconCircleList"/>
    <dgm:cxn modelId="{8334B69C-5632-4BD8-B4CD-F85B68A6BC04}" srcId="{73502580-0187-47D5-BB8F-BF6D278ECC4D}" destId="{E9EB2B85-5BB3-499F-A16C-8FD8672C9026}" srcOrd="2" destOrd="0" parTransId="{063699A4-E3B3-49EB-9B7A-DD14E7EEAEBE}" sibTransId="{F15B91F5-9806-4D5A-A26D-137A997C882B}"/>
    <dgm:cxn modelId="{1D9BC1D7-BF6D-4B9E-864A-E120261FB856}" srcId="{73502580-0187-47D5-BB8F-BF6D278ECC4D}" destId="{9E5D292E-B46B-4FC0-A665-4BB11E3F339F}" srcOrd="4" destOrd="0" parTransId="{F72BEA74-B9E0-4002-97E9-C568B112BFEA}" sibTransId="{AC676539-9B73-4F83-AAA3-240BCB20C5FA}"/>
    <dgm:cxn modelId="{E7AF4BE5-EE79-4982-9BD0-25326A840943}" type="presOf" srcId="{AC676539-9B73-4F83-AAA3-240BCB20C5FA}" destId="{DA04187E-7EB8-4DEB-8D94-1DFDDB66C467}" srcOrd="0" destOrd="0" presId="urn:microsoft.com/office/officeart/2018/2/layout/IconCircleList"/>
    <dgm:cxn modelId="{580F27ED-9AA8-4B12-B2E7-D7292BD26E2E}" type="presOf" srcId="{6628714C-01E2-43FF-B2BD-9E09AF93E738}" destId="{6772B67C-EBAD-4664-B7DC-7F021D9ACDFD}" srcOrd="0" destOrd="0" presId="urn:microsoft.com/office/officeart/2018/2/layout/IconCircleList"/>
    <dgm:cxn modelId="{6D44B98F-4572-42EA-9EE5-CF7239C4143B}" type="presParOf" srcId="{CC18536F-CF8B-4891-8EF6-3D76B28EB209}" destId="{1FFC68A0-03C6-4A58-8C8C-9A15B9FC1C0D}" srcOrd="0" destOrd="0" presId="urn:microsoft.com/office/officeart/2018/2/layout/IconCircleList"/>
    <dgm:cxn modelId="{D26EE009-28BA-45EE-9324-8860DA9F7757}" type="presParOf" srcId="{1FFC68A0-03C6-4A58-8C8C-9A15B9FC1C0D}" destId="{61DBFBB2-3F2B-4080-9D64-348B33F5EB3B}" srcOrd="0" destOrd="0" presId="urn:microsoft.com/office/officeart/2018/2/layout/IconCircleList"/>
    <dgm:cxn modelId="{87E6EC48-9C59-4C38-963A-F0EC7CC30566}" type="presParOf" srcId="{61DBFBB2-3F2B-4080-9D64-348B33F5EB3B}" destId="{7D9B7E0D-8831-4E60-A289-076668D02918}" srcOrd="0" destOrd="0" presId="urn:microsoft.com/office/officeart/2018/2/layout/IconCircleList"/>
    <dgm:cxn modelId="{18556AC1-1574-480C-A7A5-88923EDFE78F}" type="presParOf" srcId="{61DBFBB2-3F2B-4080-9D64-348B33F5EB3B}" destId="{C04A3876-84EB-40BF-8CA3-92608DA3D430}" srcOrd="1" destOrd="0" presId="urn:microsoft.com/office/officeart/2018/2/layout/IconCircleList"/>
    <dgm:cxn modelId="{03523C2F-F50B-42E3-86AD-C9469CDAE33A}" type="presParOf" srcId="{61DBFBB2-3F2B-4080-9D64-348B33F5EB3B}" destId="{7E0D94BA-2D1C-4805-A7BE-AD8DC9276100}" srcOrd="2" destOrd="0" presId="urn:microsoft.com/office/officeart/2018/2/layout/IconCircleList"/>
    <dgm:cxn modelId="{2125E0A0-7C3C-4C2B-BDCA-C0D3CE2F2553}" type="presParOf" srcId="{61DBFBB2-3F2B-4080-9D64-348B33F5EB3B}" destId="{8BEFD7E5-8737-4553-8FBF-7B35E4BE42B1}" srcOrd="3" destOrd="0" presId="urn:microsoft.com/office/officeart/2018/2/layout/IconCircleList"/>
    <dgm:cxn modelId="{3EB4FB44-ECB2-4275-B249-E0EF8AE047AD}" type="presParOf" srcId="{1FFC68A0-03C6-4A58-8C8C-9A15B9FC1C0D}" destId="{5FEA77D1-9D84-4F64-8A34-998DD24BA693}" srcOrd="1" destOrd="0" presId="urn:microsoft.com/office/officeart/2018/2/layout/IconCircleList"/>
    <dgm:cxn modelId="{86FF7193-81B3-4024-9BCB-049C49776390}" type="presParOf" srcId="{1FFC68A0-03C6-4A58-8C8C-9A15B9FC1C0D}" destId="{2D32CDB9-C0BF-4CF3-8F8A-FAC7DAC97E05}" srcOrd="2" destOrd="0" presId="urn:microsoft.com/office/officeart/2018/2/layout/IconCircleList"/>
    <dgm:cxn modelId="{BF520622-1094-4C30-B07A-0B221D595B7D}" type="presParOf" srcId="{2D32CDB9-C0BF-4CF3-8F8A-FAC7DAC97E05}" destId="{A001DFEB-5BF5-457D-9B08-9A96E1F097CA}" srcOrd="0" destOrd="0" presId="urn:microsoft.com/office/officeart/2018/2/layout/IconCircleList"/>
    <dgm:cxn modelId="{3A8F4F6E-2666-4EBB-8A86-3E6520830A15}" type="presParOf" srcId="{2D32CDB9-C0BF-4CF3-8F8A-FAC7DAC97E05}" destId="{47917805-6D23-4E5D-8950-EC9159F75EB7}" srcOrd="1" destOrd="0" presId="urn:microsoft.com/office/officeart/2018/2/layout/IconCircleList"/>
    <dgm:cxn modelId="{6906A89E-A6DC-49A8-8CEA-825AC230380F}" type="presParOf" srcId="{2D32CDB9-C0BF-4CF3-8F8A-FAC7DAC97E05}" destId="{418D7B0A-9AA2-4E6C-AB4D-D5B44F7B6AD7}" srcOrd="2" destOrd="0" presId="urn:microsoft.com/office/officeart/2018/2/layout/IconCircleList"/>
    <dgm:cxn modelId="{11336E73-93EA-4171-B1B7-2DDD3A7C9967}" type="presParOf" srcId="{2D32CDB9-C0BF-4CF3-8F8A-FAC7DAC97E05}" destId="{EE497CFC-7AD4-4DBD-9FE5-9C6319786AB2}" srcOrd="3" destOrd="0" presId="urn:microsoft.com/office/officeart/2018/2/layout/IconCircleList"/>
    <dgm:cxn modelId="{D42925AA-14F4-46DC-804E-051EB59C0B0E}" type="presParOf" srcId="{1FFC68A0-03C6-4A58-8C8C-9A15B9FC1C0D}" destId="{C43A93B5-FD2A-4D27-8A2A-F8145BED6DEB}" srcOrd="3" destOrd="0" presId="urn:microsoft.com/office/officeart/2018/2/layout/IconCircleList"/>
    <dgm:cxn modelId="{B398C15A-AEE5-45FC-92F9-9C433FB2C794}" type="presParOf" srcId="{1FFC68A0-03C6-4A58-8C8C-9A15B9FC1C0D}" destId="{65C0EAF2-4FF1-443C-8E6C-A208CC9A454E}" srcOrd="4" destOrd="0" presId="urn:microsoft.com/office/officeart/2018/2/layout/IconCircleList"/>
    <dgm:cxn modelId="{8C71A14F-0CEA-46C0-9E9E-C8EB333904CF}" type="presParOf" srcId="{65C0EAF2-4FF1-443C-8E6C-A208CC9A454E}" destId="{5D6B0F48-7B19-4467-88E3-92015A342C29}" srcOrd="0" destOrd="0" presId="urn:microsoft.com/office/officeart/2018/2/layout/IconCircleList"/>
    <dgm:cxn modelId="{E49A1101-7BA9-41B9-B0ED-B6E7129A69E1}" type="presParOf" srcId="{65C0EAF2-4FF1-443C-8E6C-A208CC9A454E}" destId="{9BFA3686-0BBE-4F25-A239-0E5EBD16C018}" srcOrd="1" destOrd="0" presId="urn:microsoft.com/office/officeart/2018/2/layout/IconCircleList"/>
    <dgm:cxn modelId="{9C39A710-7245-4E5E-B44D-5D9D0DED2F9E}" type="presParOf" srcId="{65C0EAF2-4FF1-443C-8E6C-A208CC9A454E}" destId="{0AEFA755-EC18-496C-BE40-9EBCE05DA15F}" srcOrd="2" destOrd="0" presId="urn:microsoft.com/office/officeart/2018/2/layout/IconCircleList"/>
    <dgm:cxn modelId="{E820E23E-3930-404C-B68F-3164E6B4D812}" type="presParOf" srcId="{65C0EAF2-4FF1-443C-8E6C-A208CC9A454E}" destId="{31DA6ABE-BC19-4EF7-B137-139840B57688}" srcOrd="3" destOrd="0" presId="urn:microsoft.com/office/officeart/2018/2/layout/IconCircleList"/>
    <dgm:cxn modelId="{31A7F653-631A-46B6-9370-BA11148ACABD}" type="presParOf" srcId="{1FFC68A0-03C6-4A58-8C8C-9A15B9FC1C0D}" destId="{EEED8C04-07DD-4420-B5BC-68FA7C883780}" srcOrd="5" destOrd="0" presId="urn:microsoft.com/office/officeart/2018/2/layout/IconCircleList"/>
    <dgm:cxn modelId="{FBC45898-1434-4B76-851D-23DD07304A17}" type="presParOf" srcId="{1FFC68A0-03C6-4A58-8C8C-9A15B9FC1C0D}" destId="{D638AA00-FE4C-469A-961E-3FD6F1914E78}" srcOrd="6" destOrd="0" presId="urn:microsoft.com/office/officeart/2018/2/layout/IconCircleList"/>
    <dgm:cxn modelId="{337003A3-F352-4FB2-99FD-B18DD92EABA2}" type="presParOf" srcId="{D638AA00-FE4C-469A-961E-3FD6F1914E78}" destId="{E5506DC4-0FC1-47A9-AECA-B7AB925322B0}" srcOrd="0" destOrd="0" presId="urn:microsoft.com/office/officeart/2018/2/layout/IconCircleList"/>
    <dgm:cxn modelId="{9446B18C-B8CF-4D10-8635-A1B62A64C2E1}" type="presParOf" srcId="{D638AA00-FE4C-469A-961E-3FD6F1914E78}" destId="{0852EA06-D538-432D-A371-12BE1C9A465E}" srcOrd="1" destOrd="0" presId="urn:microsoft.com/office/officeart/2018/2/layout/IconCircleList"/>
    <dgm:cxn modelId="{F77AB5F4-EB26-462F-A4AF-FD85E09B57A6}" type="presParOf" srcId="{D638AA00-FE4C-469A-961E-3FD6F1914E78}" destId="{E5988DF6-AE55-48E2-B03A-36AC97A3CDC6}" srcOrd="2" destOrd="0" presId="urn:microsoft.com/office/officeart/2018/2/layout/IconCircleList"/>
    <dgm:cxn modelId="{2C991DBF-4640-4D5A-823D-D797CA2704BB}" type="presParOf" srcId="{D638AA00-FE4C-469A-961E-3FD6F1914E78}" destId="{B4929DE1-DCC2-452C-857B-CBA25A81C0F1}" srcOrd="3" destOrd="0" presId="urn:microsoft.com/office/officeart/2018/2/layout/IconCircleList"/>
    <dgm:cxn modelId="{D3D12843-B7D3-42E8-BD2A-E7A921472041}" type="presParOf" srcId="{1FFC68A0-03C6-4A58-8C8C-9A15B9FC1C0D}" destId="{922A9FDA-F111-43E8-B96D-D88180FA2A18}" srcOrd="7" destOrd="0" presId="urn:microsoft.com/office/officeart/2018/2/layout/IconCircleList"/>
    <dgm:cxn modelId="{5DA8C9C6-DE48-4B17-A1C6-FA09B6B3495E}" type="presParOf" srcId="{1FFC68A0-03C6-4A58-8C8C-9A15B9FC1C0D}" destId="{3D175A03-5931-44C3-A5FF-903739FB2C79}" srcOrd="8" destOrd="0" presId="urn:microsoft.com/office/officeart/2018/2/layout/IconCircleList"/>
    <dgm:cxn modelId="{F5E321C9-EBF8-44C5-BC25-2E6D625C538B}" type="presParOf" srcId="{3D175A03-5931-44C3-A5FF-903739FB2C79}" destId="{A6862117-4C12-4E62-B56E-3C30D647A3A3}" srcOrd="0" destOrd="0" presId="urn:microsoft.com/office/officeart/2018/2/layout/IconCircleList"/>
    <dgm:cxn modelId="{368CA93C-7A90-4129-9F49-5B6535FF882D}" type="presParOf" srcId="{3D175A03-5931-44C3-A5FF-903739FB2C79}" destId="{1942CD88-6529-4E4D-8042-B03118AA2F10}" srcOrd="1" destOrd="0" presId="urn:microsoft.com/office/officeart/2018/2/layout/IconCircleList"/>
    <dgm:cxn modelId="{5E89FCEC-1C44-43D6-8276-3746F2A90F61}" type="presParOf" srcId="{3D175A03-5931-44C3-A5FF-903739FB2C79}" destId="{D20B6A7C-7A13-49ED-8E29-557AE4D1BE1A}" srcOrd="2" destOrd="0" presId="urn:microsoft.com/office/officeart/2018/2/layout/IconCircleList"/>
    <dgm:cxn modelId="{DB2C23C1-A6C1-4F9A-B1FA-F23ED0E95049}" type="presParOf" srcId="{3D175A03-5931-44C3-A5FF-903739FB2C79}" destId="{7E28F948-9432-425C-9A42-4BEDA30C1508}" srcOrd="3" destOrd="0" presId="urn:microsoft.com/office/officeart/2018/2/layout/IconCircleList"/>
    <dgm:cxn modelId="{9FA88A0C-1DB8-4878-898D-E626910B6B56}" type="presParOf" srcId="{1FFC68A0-03C6-4A58-8C8C-9A15B9FC1C0D}" destId="{DA04187E-7EB8-4DEB-8D94-1DFDDB66C467}" srcOrd="9" destOrd="0" presId="urn:microsoft.com/office/officeart/2018/2/layout/IconCircleList"/>
    <dgm:cxn modelId="{0FA35FEE-32F0-4476-B020-28FD185B4F29}" type="presParOf" srcId="{1FFC68A0-03C6-4A58-8C8C-9A15B9FC1C0D}" destId="{2482615F-94DE-4B27-A49B-233D81DAA8E1}" srcOrd="10" destOrd="0" presId="urn:microsoft.com/office/officeart/2018/2/layout/IconCircleList"/>
    <dgm:cxn modelId="{11A56C36-9677-4B20-BF4F-F89B558A6134}" type="presParOf" srcId="{2482615F-94DE-4B27-A49B-233D81DAA8E1}" destId="{3AF65394-34BB-4572-A8F4-49887DB857AE}" srcOrd="0" destOrd="0" presId="urn:microsoft.com/office/officeart/2018/2/layout/IconCircleList"/>
    <dgm:cxn modelId="{8E8E3E37-D83F-4731-836F-6DA3A1269DF4}" type="presParOf" srcId="{2482615F-94DE-4B27-A49B-233D81DAA8E1}" destId="{779831EE-4D49-49DD-B00B-C28A1B973AE7}" srcOrd="1" destOrd="0" presId="urn:microsoft.com/office/officeart/2018/2/layout/IconCircleList"/>
    <dgm:cxn modelId="{1460EBA6-0262-46BB-A824-E2FF4E8AB4B8}" type="presParOf" srcId="{2482615F-94DE-4B27-A49B-233D81DAA8E1}" destId="{77A962DC-FA26-4D45-83F2-C91E64684520}" srcOrd="2" destOrd="0" presId="urn:microsoft.com/office/officeart/2018/2/layout/IconCircleList"/>
    <dgm:cxn modelId="{9F5447B7-5AE1-4404-979C-B66016DFEC3F}" type="presParOf" srcId="{2482615F-94DE-4B27-A49B-233D81DAA8E1}" destId="{6772B67C-EBAD-4664-B7DC-7F021D9ACDFD}"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78A69B-E3CF-4AD7-8A8B-713A8FB9473C}"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832058D-30F3-4CD4-A977-7AC2D1C0A418}">
      <dgm:prSet/>
      <dgm:spPr/>
      <dgm:t>
        <a:bodyPr/>
        <a:lstStyle/>
        <a:p>
          <a:pPr>
            <a:lnSpc>
              <a:spcPct val="100000"/>
            </a:lnSpc>
          </a:pPr>
          <a:r>
            <a:rPr lang="en-GB"/>
            <a:t>50% of those aged over 65 years have pain</a:t>
          </a:r>
          <a:endParaRPr lang="en-US"/>
        </a:p>
      </dgm:t>
    </dgm:pt>
    <dgm:pt modelId="{D0E94505-FB3F-4392-932D-39BC73FB0216}" type="parTrans" cxnId="{C1AA6035-2B5B-4023-90C2-E28C0F397429}">
      <dgm:prSet/>
      <dgm:spPr/>
      <dgm:t>
        <a:bodyPr/>
        <a:lstStyle/>
        <a:p>
          <a:endParaRPr lang="en-US"/>
        </a:p>
      </dgm:t>
    </dgm:pt>
    <dgm:pt modelId="{7F454156-E995-49BE-BAA6-4875C2B7F46D}" type="sibTrans" cxnId="{C1AA6035-2B5B-4023-90C2-E28C0F397429}">
      <dgm:prSet/>
      <dgm:spPr/>
      <dgm:t>
        <a:bodyPr/>
        <a:lstStyle/>
        <a:p>
          <a:pPr>
            <a:lnSpc>
              <a:spcPct val="100000"/>
            </a:lnSpc>
          </a:pPr>
          <a:endParaRPr lang="en-US"/>
        </a:p>
      </dgm:t>
    </dgm:pt>
    <dgm:pt modelId="{B765100E-253A-4F41-9EE4-EE5083956F72}">
      <dgm:prSet/>
      <dgm:spPr/>
      <dgm:t>
        <a:bodyPr/>
        <a:lstStyle/>
        <a:p>
          <a:pPr>
            <a:lnSpc>
              <a:spcPct val="100000"/>
            </a:lnSpc>
          </a:pPr>
          <a:r>
            <a:rPr lang="en-GB" dirty="0"/>
            <a:t>Assessing pain can be difficult (use tools </a:t>
          </a:r>
          <a:r>
            <a:rPr lang="en-GB" dirty="0" err="1"/>
            <a:t>e.g</a:t>
          </a:r>
          <a:r>
            <a:rPr lang="en-GB" dirty="0"/>
            <a:t> PAINAD, abbey pain scale)</a:t>
          </a:r>
          <a:endParaRPr lang="en-US" dirty="0"/>
        </a:p>
      </dgm:t>
    </dgm:pt>
    <dgm:pt modelId="{6117D59A-E040-4BBD-9578-91339BC3C186}" type="parTrans" cxnId="{9BE0DAF1-911B-4159-AA7D-F869320A5D1D}">
      <dgm:prSet/>
      <dgm:spPr/>
      <dgm:t>
        <a:bodyPr/>
        <a:lstStyle/>
        <a:p>
          <a:endParaRPr lang="en-US"/>
        </a:p>
      </dgm:t>
    </dgm:pt>
    <dgm:pt modelId="{C5FAAF58-B7DB-4C2F-A2B2-CB397C195424}" type="sibTrans" cxnId="{9BE0DAF1-911B-4159-AA7D-F869320A5D1D}">
      <dgm:prSet/>
      <dgm:spPr/>
      <dgm:t>
        <a:bodyPr/>
        <a:lstStyle/>
        <a:p>
          <a:pPr>
            <a:lnSpc>
              <a:spcPct val="100000"/>
            </a:lnSpc>
          </a:pPr>
          <a:endParaRPr lang="en-US"/>
        </a:p>
      </dgm:t>
    </dgm:pt>
    <dgm:pt modelId="{9A045EDD-D310-4C37-8BCD-226006DA4B58}">
      <dgm:prSet/>
      <dgm:spPr/>
      <dgm:t>
        <a:bodyPr/>
        <a:lstStyle/>
        <a:p>
          <a:pPr>
            <a:lnSpc>
              <a:spcPct val="100000"/>
            </a:lnSpc>
          </a:pPr>
          <a:r>
            <a:rPr lang="en-GB" dirty="0"/>
            <a:t>Most patients will present with nociceptive pain</a:t>
          </a:r>
          <a:endParaRPr lang="en-US" dirty="0"/>
        </a:p>
      </dgm:t>
    </dgm:pt>
    <dgm:pt modelId="{AE53B120-FEBF-44FB-990D-A06E97E68C07}" type="parTrans" cxnId="{0A7EA882-A785-447C-A605-774DF8656793}">
      <dgm:prSet/>
      <dgm:spPr/>
      <dgm:t>
        <a:bodyPr/>
        <a:lstStyle/>
        <a:p>
          <a:endParaRPr lang="en-US"/>
        </a:p>
      </dgm:t>
    </dgm:pt>
    <dgm:pt modelId="{C89818B4-C7C0-4A3C-8C52-2DB4A7CBFBD2}" type="sibTrans" cxnId="{0A7EA882-A785-447C-A605-774DF8656793}">
      <dgm:prSet/>
      <dgm:spPr/>
      <dgm:t>
        <a:bodyPr/>
        <a:lstStyle/>
        <a:p>
          <a:pPr>
            <a:lnSpc>
              <a:spcPct val="100000"/>
            </a:lnSpc>
          </a:pPr>
          <a:endParaRPr lang="en-US"/>
        </a:p>
      </dgm:t>
    </dgm:pt>
    <dgm:pt modelId="{65E29FA7-8A19-41E8-A41E-395DF7F46B8F}">
      <dgm:prSet/>
      <dgm:spPr/>
      <dgm:t>
        <a:bodyPr/>
        <a:lstStyle/>
        <a:p>
          <a:pPr>
            <a:lnSpc>
              <a:spcPct val="100000"/>
            </a:lnSpc>
          </a:pPr>
          <a:r>
            <a:rPr lang="en-GB" dirty="0"/>
            <a:t>Detecting neuropathic pain is essential as management differs</a:t>
          </a:r>
          <a:endParaRPr lang="en-US" dirty="0"/>
        </a:p>
      </dgm:t>
    </dgm:pt>
    <dgm:pt modelId="{45A17040-4345-4FC5-BCA2-4AAEE3924DC3}" type="parTrans" cxnId="{ED315EBB-9787-41C7-A924-5E3A74E5DFC3}">
      <dgm:prSet/>
      <dgm:spPr/>
      <dgm:t>
        <a:bodyPr/>
        <a:lstStyle/>
        <a:p>
          <a:endParaRPr lang="en-US"/>
        </a:p>
      </dgm:t>
    </dgm:pt>
    <dgm:pt modelId="{43062B70-9A5B-4625-972B-091F3183AA81}" type="sibTrans" cxnId="{ED315EBB-9787-41C7-A924-5E3A74E5DFC3}">
      <dgm:prSet/>
      <dgm:spPr/>
      <dgm:t>
        <a:bodyPr/>
        <a:lstStyle/>
        <a:p>
          <a:pPr>
            <a:lnSpc>
              <a:spcPct val="100000"/>
            </a:lnSpc>
          </a:pPr>
          <a:endParaRPr lang="en-US"/>
        </a:p>
      </dgm:t>
    </dgm:pt>
    <dgm:pt modelId="{B14F3E5F-9932-429F-A18F-E2DFD13FD44A}">
      <dgm:prSet/>
      <dgm:spPr/>
      <dgm:t>
        <a:bodyPr/>
        <a:lstStyle/>
        <a:p>
          <a:pPr>
            <a:lnSpc>
              <a:spcPct val="100000"/>
            </a:lnSpc>
          </a:pPr>
          <a:r>
            <a:rPr lang="en-GB" dirty="0"/>
            <a:t>Attempt none pharmacological treatments first</a:t>
          </a:r>
          <a:endParaRPr lang="en-US" dirty="0"/>
        </a:p>
      </dgm:t>
    </dgm:pt>
    <dgm:pt modelId="{4519D351-C3C8-4779-99E6-5450DB184017}" type="parTrans" cxnId="{219CAE9D-1EC8-4B32-9EA8-5BF175893EE4}">
      <dgm:prSet/>
      <dgm:spPr/>
      <dgm:t>
        <a:bodyPr/>
        <a:lstStyle/>
        <a:p>
          <a:endParaRPr lang="en-US"/>
        </a:p>
      </dgm:t>
    </dgm:pt>
    <dgm:pt modelId="{BA8BCDAA-2D1E-45D9-8851-84D6A7A62C51}" type="sibTrans" cxnId="{219CAE9D-1EC8-4B32-9EA8-5BF175893EE4}">
      <dgm:prSet/>
      <dgm:spPr/>
      <dgm:t>
        <a:bodyPr/>
        <a:lstStyle/>
        <a:p>
          <a:pPr>
            <a:lnSpc>
              <a:spcPct val="100000"/>
            </a:lnSpc>
          </a:pPr>
          <a:endParaRPr lang="en-US"/>
        </a:p>
      </dgm:t>
    </dgm:pt>
    <dgm:pt modelId="{54A09878-06DC-4F1D-84EA-38E3DE2D49AD}">
      <dgm:prSet/>
      <dgm:spPr/>
      <dgm:t>
        <a:bodyPr/>
        <a:lstStyle/>
        <a:p>
          <a:pPr>
            <a:lnSpc>
              <a:spcPct val="100000"/>
            </a:lnSpc>
          </a:pPr>
          <a:r>
            <a:rPr lang="en-GB" dirty="0"/>
            <a:t>Try to avoid opioids</a:t>
          </a:r>
          <a:endParaRPr lang="en-US" dirty="0"/>
        </a:p>
      </dgm:t>
    </dgm:pt>
    <dgm:pt modelId="{442BB038-CD17-4158-AA80-88C8CFF7070F}" type="parTrans" cxnId="{E11FFCBF-4350-44EA-ACEA-3F556AC0B3AB}">
      <dgm:prSet/>
      <dgm:spPr/>
      <dgm:t>
        <a:bodyPr/>
        <a:lstStyle/>
        <a:p>
          <a:endParaRPr lang="en-US"/>
        </a:p>
      </dgm:t>
    </dgm:pt>
    <dgm:pt modelId="{DC7E68C2-F425-44DC-921A-DCFA9921C78F}" type="sibTrans" cxnId="{E11FFCBF-4350-44EA-ACEA-3F556AC0B3AB}">
      <dgm:prSet/>
      <dgm:spPr/>
      <dgm:t>
        <a:bodyPr/>
        <a:lstStyle/>
        <a:p>
          <a:pPr>
            <a:lnSpc>
              <a:spcPct val="100000"/>
            </a:lnSpc>
          </a:pPr>
          <a:endParaRPr lang="en-US"/>
        </a:p>
      </dgm:t>
    </dgm:pt>
    <dgm:pt modelId="{364F4024-794E-4788-81AF-3E8DE55744A9}">
      <dgm:prSet/>
      <dgm:spPr/>
      <dgm:t>
        <a:bodyPr/>
        <a:lstStyle/>
        <a:p>
          <a:pPr>
            <a:lnSpc>
              <a:spcPct val="100000"/>
            </a:lnSpc>
          </a:pPr>
          <a:r>
            <a:rPr lang="en-GB" dirty="0"/>
            <a:t>Topical analgesics have lower systemic adverse effects</a:t>
          </a:r>
          <a:endParaRPr lang="en-US" dirty="0"/>
        </a:p>
      </dgm:t>
    </dgm:pt>
    <dgm:pt modelId="{F564DEC7-46DB-4B27-8093-167F6EB88762}" type="parTrans" cxnId="{9F453A6F-A3A9-4F82-B6CF-72A863911D82}">
      <dgm:prSet/>
      <dgm:spPr/>
      <dgm:t>
        <a:bodyPr/>
        <a:lstStyle/>
        <a:p>
          <a:endParaRPr lang="en-US"/>
        </a:p>
      </dgm:t>
    </dgm:pt>
    <dgm:pt modelId="{900C0164-A3D7-4681-9B48-D9E2DFEFE12A}" type="sibTrans" cxnId="{9F453A6F-A3A9-4F82-B6CF-72A863911D82}">
      <dgm:prSet/>
      <dgm:spPr/>
      <dgm:t>
        <a:bodyPr/>
        <a:lstStyle/>
        <a:p>
          <a:pPr>
            <a:lnSpc>
              <a:spcPct val="100000"/>
            </a:lnSpc>
          </a:pPr>
          <a:endParaRPr lang="en-US"/>
        </a:p>
      </dgm:t>
    </dgm:pt>
    <dgm:pt modelId="{A26FCB3B-9E1B-4903-AF83-8ADF52C22E8C}">
      <dgm:prSet/>
      <dgm:spPr/>
      <dgm:t>
        <a:bodyPr/>
        <a:lstStyle/>
        <a:p>
          <a:pPr>
            <a:lnSpc>
              <a:spcPct val="100000"/>
            </a:lnSpc>
          </a:pPr>
          <a:r>
            <a:rPr lang="en-GB" dirty="0"/>
            <a:t>If discharging with opiates give </a:t>
          </a:r>
          <a:r>
            <a:rPr lang="en-GB" i="1" dirty="0"/>
            <a:t>bowel protection</a:t>
          </a:r>
          <a:endParaRPr lang="en-US" dirty="0"/>
        </a:p>
      </dgm:t>
    </dgm:pt>
    <dgm:pt modelId="{53DF94F3-189E-4558-847E-65F262A28050}" type="parTrans" cxnId="{410B497F-DB77-478B-B2BC-A92782673F36}">
      <dgm:prSet/>
      <dgm:spPr/>
      <dgm:t>
        <a:bodyPr/>
        <a:lstStyle/>
        <a:p>
          <a:endParaRPr lang="en-US"/>
        </a:p>
      </dgm:t>
    </dgm:pt>
    <dgm:pt modelId="{DF2B5B71-4790-408D-B5C5-EE769630CD61}" type="sibTrans" cxnId="{410B497F-DB77-478B-B2BC-A92782673F36}">
      <dgm:prSet/>
      <dgm:spPr/>
      <dgm:t>
        <a:bodyPr/>
        <a:lstStyle/>
        <a:p>
          <a:endParaRPr lang="en-US"/>
        </a:p>
      </dgm:t>
    </dgm:pt>
    <dgm:pt modelId="{FEF46B03-49AD-4EB7-AD7C-02F887968883}" type="pres">
      <dgm:prSet presAssocID="{3778A69B-E3CF-4AD7-8A8B-713A8FB9473C}" presName="root" presStyleCnt="0">
        <dgm:presLayoutVars>
          <dgm:dir/>
          <dgm:resizeHandles val="exact"/>
        </dgm:presLayoutVars>
      </dgm:prSet>
      <dgm:spPr/>
    </dgm:pt>
    <dgm:pt modelId="{CF56B65D-33A6-42F4-AFEF-90FBB72C86D3}" type="pres">
      <dgm:prSet presAssocID="{3778A69B-E3CF-4AD7-8A8B-713A8FB9473C}" presName="container" presStyleCnt="0">
        <dgm:presLayoutVars>
          <dgm:dir/>
          <dgm:resizeHandles val="exact"/>
        </dgm:presLayoutVars>
      </dgm:prSet>
      <dgm:spPr/>
    </dgm:pt>
    <dgm:pt modelId="{8B4EECBC-BB0D-4893-BBBA-9AE78F5A332A}" type="pres">
      <dgm:prSet presAssocID="{7832058D-30F3-4CD4-A977-7AC2D1C0A418}" presName="compNode" presStyleCnt="0"/>
      <dgm:spPr/>
    </dgm:pt>
    <dgm:pt modelId="{DE0CBA7E-FE9E-46A1-8E57-C938D7D39014}" type="pres">
      <dgm:prSet presAssocID="{7832058D-30F3-4CD4-A977-7AC2D1C0A418}" presName="iconBgRect" presStyleLbl="bgShp" presStyleIdx="0" presStyleCnt="8"/>
      <dgm:spPr/>
    </dgm:pt>
    <dgm:pt modelId="{436E5909-3B76-494A-9577-050000B50C50}" type="pres">
      <dgm:prSet presAssocID="{7832058D-30F3-4CD4-A977-7AC2D1C0A418}"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Cane"/>
        </a:ext>
      </dgm:extLst>
    </dgm:pt>
    <dgm:pt modelId="{D1322191-D851-4A57-9E26-3334E884BC96}" type="pres">
      <dgm:prSet presAssocID="{7832058D-30F3-4CD4-A977-7AC2D1C0A418}" presName="spaceRect" presStyleCnt="0"/>
      <dgm:spPr/>
    </dgm:pt>
    <dgm:pt modelId="{F932835C-4B65-4D6C-9375-47F7772E2775}" type="pres">
      <dgm:prSet presAssocID="{7832058D-30F3-4CD4-A977-7AC2D1C0A418}" presName="textRect" presStyleLbl="revTx" presStyleIdx="0" presStyleCnt="8">
        <dgm:presLayoutVars>
          <dgm:chMax val="1"/>
          <dgm:chPref val="1"/>
        </dgm:presLayoutVars>
      </dgm:prSet>
      <dgm:spPr/>
    </dgm:pt>
    <dgm:pt modelId="{CE3590A1-01EF-411E-A52B-80446C743CEB}" type="pres">
      <dgm:prSet presAssocID="{7F454156-E995-49BE-BAA6-4875C2B7F46D}" presName="sibTrans" presStyleLbl="sibTrans2D1" presStyleIdx="0" presStyleCnt="0"/>
      <dgm:spPr/>
    </dgm:pt>
    <dgm:pt modelId="{B0B29935-EA8E-4B4B-9C45-28327B337C33}" type="pres">
      <dgm:prSet presAssocID="{B765100E-253A-4F41-9EE4-EE5083956F72}" presName="compNode" presStyleCnt="0"/>
      <dgm:spPr/>
    </dgm:pt>
    <dgm:pt modelId="{0B6ADA0F-8FD0-4195-837B-99C89E3F3FF0}" type="pres">
      <dgm:prSet presAssocID="{B765100E-253A-4F41-9EE4-EE5083956F72}" presName="iconBgRect" presStyleLbl="bgShp" presStyleIdx="1" presStyleCnt="8"/>
      <dgm:spPr/>
    </dgm:pt>
    <dgm:pt modelId="{237B5A95-028F-4E23-AAEC-9D38EB20191C}" type="pres">
      <dgm:prSet presAssocID="{B765100E-253A-4F41-9EE4-EE5083956F72}"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keleton"/>
        </a:ext>
      </dgm:extLst>
    </dgm:pt>
    <dgm:pt modelId="{67527E45-C762-4299-AC0C-B4B4CA8AFFA7}" type="pres">
      <dgm:prSet presAssocID="{B765100E-253A-4F41-9EE4-EE5083956F72}" presName="spaceRect" presStyleCnt="0"/>
      <dgm:spPr/>
    </dgm:pt>
    <dgm:pt modelId="{6E85B92F-210E-4348-A9D5-B67C1E2F9EC5}" type="pres">
      <dgm:prSet presAssocID="{B765100E-253A-4F41-9EE4-EE5083956F72}" presName="textRect" presStyleLbl="revTx" presStyleIdx="1" presStyleCnt="8">
        <dgm:presLayoutVars>
          <dgm:chMax val="1"/>
          <dgm:chPref val="1"/>
        </dgm:presLayoutVars>
      </dgm:prSet>
      <dgm:spPr/>
    </dgm:pt>
    <dgm:pt modelId="{733F5A45-21FD-4AFD-BE7F-4C14DA0DE947}" type="pres">
      <dgm:prSet presAssocID="{C5FAAF58-B7DB-4C2F-A2B2-CB397C195424}" presName="sibTrans" presStyleLbl="sibTrans2D1" presStyleIdx="0" presStyleCnt="0"/>
      <dgm:spPr/>
    </dgm:pt>
    <dgm:pt modelId="{65FE0726-4549-4EFE-86F2-0C7139F06C8D}" type="pres">
      <dgm:prSet presAssocID="{9A045EDD-D310-4C37-8BCD-226006DA4B58}" presName="compNode" presStyleCnt="0"/>
      <dgm:spPr/>
    </dgm:pt>
    <dgm:pt modelId="{D651697A-F233-4902-AFF8-3B16C311A527}" type="pres">
      <dgm:prSet presAssocID="{9A045EDD-D310-4C37-8BCD-226006DA4B58}" presName="iconBgRect" presStyleLbl="bgShp" presStyleIdx="2" presStyleCnt="8"/>
      <dgm:spPr/>
    </dgm:pt>
    <dgm:pt modelId="{20FE2AF6-B329-4385-B073-CE34A3E4F362}" type="pres">
      <dgm:prSet presAssocID="{9A045EDD-D310-4C37-8BCD-226006DA4B58}"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4FD296C7-230F-4A52-A972-643AA21C2CED}" type="pres">
      <dgm:prSet presAssocID="{9A045EDD-D310-4C37-8BCD-226006DA4B58}" presName="spaceRect" presStyleCnt="0"/>
      <dgm:spPr/>
    </dgm:pt>
    <dgm:pt modelId="{7D1629F9-7576-4DF6-AA79-60F2DBEB8ADB}" type="pres">
      <dgm:prSet presAssocID="{9A045EDD-D310-4C37-8BCD-226006DA4B58}" presName="textRect" presStyleLbl="revTx" presStyleIdx="2" presStyleCnt="8">
        <dgm:presLayoutVars>
          <dgm:chMax val="1"/>
          <dgm:chPref val="1"/>
        </dgm:presLayoutVars>
      </dgm:prSet>
      <dgm:spPr/>
    </dgm:pt>
    <dgm:pt modelId="{3C5E9D06-8D53-4A93-B423-C3179985932F}" type="pres">
      <dgm:prSet presAssocID="{C89818B4-C7C0-4A3C-8C52-2DB4A7CBFBD2}" presName="sibTrans" presStyleLbl="sibTrans2D1" presStyleIdx="0" presStyleCnt="0"/>
      <dgm:spPr/>
    </dgm:pt>
    <dgm:pt modelId="{6EFD3EC0-1C2B-4F2F-87F8-F098EA4051EC}" type="pres">
      <dgm:prSet presAssocID="{65E29FA7-8A19-41E8-A41E-395DF7F46B8F}" presName="compNode" presStyleCnt="0"/>
      <dgm:spPr/>
    </dgm:pt>
    <dgm:pt modelId="{76BC42B3-FB77-4A7D-ADB4-1249451DE3F0}" type="pres">
      <dgm:prSet presAssocID="{65E29FA7-8A19-41E8-A41E-395DF7F46B8F}" presName="iconBgRect" presStyleLbl="bgShp" presStyleIdx="3" presStyleCnt="8"/>
      <dgm:spPr/>
    </dgm:pt>
    <dgm:pt modelId="{D09D481B-2BA4-4691-902F-82137FD83EFD}" type="pres">
      <dgm:prSet presAssocID="{65E29FA7-8A19-41E8-A41E-395DF7F46B8F}"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rst Aid Kit"/>
        </a:ext>
      </dgm:extLst>
    </dgm:pt>
    <dgm:pt modelId="{B5A4C1CB-57CB-4B19-833F-01FDBDD23B99}" type="pres">
      <dgm:prSet presAssocID="{65E29FA7-8A19-41E8-A41E-395DF7F46B8F}" presName="spaceRect" presStyleCnt="0"/>
      <dgm:spPr/>
    </dgm:pt>
    <dgm:pt modelId="{8C1E5AA9-411E-42EE-AC4C-71943F671D4A}" type="pres">
      <dgm:prSet presAssocID="{65E29FA7-8A19-41E8-A41E-395DF7F46B8F}" presName="textRect" presStyleLbl="revTx" presStyleIdx="3" presStyleCnt="8">
        <dgm:presLayoutVars>
          <dgm:chMax val="1"/>
          <dgm:chPref val="1"/>
        </dgm:presLayoutVars>
      </dgm:prSet>
      <dgm:spPr/>
    </dgm:pt>
    <dgm:pt modelId="{BE00BBE1-DA3C-40E3-9E89-E39C2FA44A94}" type="pres">
      <dgm:prSet presAssocID="{43062B70-9A5B-4625-972B-091F3183AA81}" presName="sibTrans" presStyleLbl="sibTrans2D1" presStyleIdx="0" presStyleCnt="0"/>
      <dgm:spPr/>
    </dgm:pt>
    <dgm:pt modelId="{4829C9F0-EB67-4388-B8C7-11884BB16869}" type="pres">
      <dgm:prSet presAssocID="{B14F3E5F-9932-429F-A18F-E2DFD13FD44A}" presName="compNode" presStyleCnt="0"/>
      <dgm:spPr/>
    </dgm:pt>
    <dgm:pt modelId="{C0915BE4-8FFA-4179-8151-176AA8A14EC8}" type="pres">
      <dgm:prSet presAssocID="{B14F3E5F-9932-429F-A18F-E2DFD13FD44A}" presName="iconBgRect" presStyleLbl="bgShp" presStyleIdx="4" presStyleCnt="8"/>
      <dgm:spPr/>
    </dgm:pt>
    <dgm:pt modelId="{EE89064D-813E-4395-91BD-8E023D324B9F}" type="pres">
      <dgm:prSet presAssocID="{B14F3E5F-9932-429F-A18F-E2DFD13FD44A}"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edicine"/>
        </a:ext>
      </dgm:extLst>
    </dgm:pt>
    <dgm:pt modelId="{AF542E5B-8AD3-486E-8D49-FD95F5C12E0C}" type="pres">
      <dgm:prSet presAssocID="{B14F3E5F-9932-429F-A18F-E2DFD13FD44A}" presName="spaceRect" presStyleCnt="0"/>
      <dgm:spPr/>
    </dgm:pt>
    <dgm:pt modelId="{E2AB3A73-66FD-4794-B21F-9943C6AF428B}" type="pres">
      <dgm:prSet presAssocID="{B14F3E5F-9932-429F-A18F-E2DFD13FD44A}" presName="textRect" presStyleLbl="revTx" presStyleIdx="4" presStyleCnt="8">
        <dgm:presLayoutVars>
          <dgm:chMax val="1"/>
          <dgm:chPref val="1"/>
        </dgm:presLayoutVars>
      </dgm:prSet>
      <dgm:spPr/>
    </dgm:pt>
    <dgm:pt modelId="{54ABB7FA-0650-40F8-8BBD-394DCB9AD5B2}" type="pres">
      <dgm:prSet presAssocID="{BA8BCDAA-2D1E-45D9-8851-84D6A7A62C51}" presName="sibTrans" presStyleLbl="sibTrans2D1" presStyleIdx="0" presStyleCnt="0"/>
      <dgm:spPr/>
    </dgm:pt>
    <dgm:pt modelId="{66494B6B-CCA8-49F7-98F6-2C77F20DEAB9}" type="pres">
      <dgm:prSet presAssocID="{54A09878-06DC-4F1D-84EA-38E3DE2D49AD}" presName="compNode" presStyleCnt="0"/>
      <dgm:spPr/>
    </dgm:pt>
    <dgm:pt modelId="{C9FD4BAD-766F-49F2-8452-4D089528D287}" type="pres">
      <dgm:prSet presAssocID="{54A09878-06DC-4F1D-84EA-38E3DE2D49AD}" presName="iconBgRect" presStyleLbl="bgShp" presStyleIdx="5" presStyleCnt="8"/>
      <dgm:spPr/>
    </dgm:pt>
    <dgm:pt modelId="{DF8848D6-D99D-4620-A94A-2BF67A621F0C}" type="pres">
      <dgm:prSet presAssocID="{54A09878-06DC-4F1D-84EA-38E3DE2D49AD}"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No sign"/>
        </a:ext>
      </dgm:extLst>
    </dgm:pt>
    <dgm:pt modelId="{B6BD63C0-3DF5-4E6F-811D-0D462787F591}" type="pres">
      <dgm:prSet presAssocID="{54A09878-06DC-4F1D-84EA-38E3DE2D49AD}" presName="spaceRect" presStyleCnt="0"/>
      <dgm:spPr/>
    </dgm:pt>
    <dgm:pt modelId="{CDB6EC44-7653-4581-B9AD-6EBCF8CFDBF2}" type="pres">
      <dgm:prSet presAssocID="{54A09878-06DC-4F1D-84EA-38E3DE2D49AD}" presName="textRect" presStyleLbl="revTx" presStyleIdx="5" presStyleCnt="8">
        <dgm:presLayoutVars>
          <dgm:chMax val="1"/>
          <dgm:chPref val="1"/>
        </dgm:presLayoutVars>
      </dgm:prSet>
      <dgm:spPr/>
    </dgm:pt>
    <dgm:pt modelId="{DF724F06-B3B9-4CC0-A573-AD0996FB410F}" type="pres">
      <dgm:prSet presAssocID="{DC7E68C2-F425-44DC-921A-DCFA9921C78F}" presName="sibTrans" presStyleLbl="sibTrans2D1" presStyleIdx="0" presStyleCnt="0"/>
      <dgm:spPr/>
    </dgm:pt>
    <dgm:pt modelId="{7BF484DD-816C-4FEF-9C52-2AF2DFC285BA}" type="pres">
      <dgm:prSet presAssocID="{364F4024-794E-4788-81AF-3E8DE55744A9}" presName="compNode" presStyleCnt="0"/>
      <dgm:spPr/>
    </dgm:pt>
    <dgm:pt modelId="{37A10EE9-C7EF-4D80-87E6-4043BEA007B0}" type="pres">
      <dgm:prSet presAssocID="{364F4024-794E-4788-81AF-3E8DE55744A9}" presName="iconBgRect" presStyleLbl="bgShp" presStyleIdx="6" presStyleCnt="8"/>
      <dgm:spPr/>
    </dgm:pt>
    <dgm:pt modelId="{48F60C7E-9EC7-4873-8C3D-7229908DECF6}" type="pres">
      <dgm:prSet presAssocID="{364F4024-794E-4788-81AF-3E8DE55744A9}"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Needle"/>
        </a:ext>
      </dgm:extLst>
    </dgm:pt>
    <dgm:pt modelId="{A09776EE-9182-43E8-BD0E-CC2C067CC472}" type="pres">
      <dgm:prSet presAssocID="{364F4024-794E-4788-81AF-3E8DE55744A9}" presName="spaceRect" presStyleCnt="0"/>
      <dgm:spPr/>
    </dgm:pt>
    <dgm:pt modelId="{07DC018B-3CF6-4E18-B968-CB01D97F99C7}" type="pres">
      <dgm:prSet presAssocID="{364F4024-794E-4788-81AF-3E8DE55744A9}" presName="textRect" presStyleLbl="revTx" presStyleIdx="6" presStyleCnt="8">
        <dgm:presLayoutVars>
          <dgm:chMax val="1"/>
          <dgm:chPref val="1"/>
        </dgm:presLayoutVars>
      </dgm:prSet>
      <dgm:spPr/>
    </dgm:pt>
    <dgm:pt modelId="{7D15530C-2BD9-4091-8928-557DEC3C130B}" type="pres">
      <dgm:prSet presAssocID="{900C0164-A3D7-4681-9B48-D9E2DFEFE12A}" presName="sibTrans" presStyleLbl="sibTrans2D1" presStyleIdx="0" presStyleCnt="0"/>
      <dgm:spPr/>
    </dgm:pt>
    <dgm:pt modelId="{9C084468-8AB8-48A5-91A1-6D3A55F22404}" type="pres">
      <dgm:prSet presAssocID="{A26FCB3B-9E1B-4903-AF83-8ADF52C22E8C}" presName="compNode" presStyleCnt="0"/>
      <dgm:spPr/>
    </dgm:pt>
    <dgm:pt modelId="{FE766A22-3BB8-4595-A83A-B945FC568CB4}" type="pres">
      <dgm:prSet presAssocID="{A26FCB3B-9E1B-4903-AF83-8ADF52C22E8C}" presName="iconBgRect" presStyleLbl="bgShp" presStyleIdx="7" presStyleCnt="8"/>
      <dgm:spPr/>
    </dgm:pt>
    <dgm:pt modelId="{3B03DFFC-33B8-42E1-B57B-D57D574A2D1D}" type="pres">
      <dgm:prSet presAssocID="{A26FCB3B-9E1B-4903-AF83-8ADF52C22E8C}"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a:blipFill>
        <a:ln>
          <a:noFill/>
        </a:ln>
      </dgm:spPr>
      <dgm:extLst>
        <a:ext uri="{E40237B7-FDA0-4F09-8148-C483321AD2D9}">
          <dgm14:cNvPr xmlns:dgm14="http://schemas.microsoft.com/office/drawing/2010/diagram" id="0" name="" descr="Toilet"/>
        </a:ext>
      </dgm:extLst>
    </dgm:pt>
    <dgm:pt modelId="{E4B3E31F-0D0D-4353-A7AB-C492D99E5E60}" type="pres">
      <dgm:prSet presAssocID="{A26FCB3B-9E1B-4903-AF83-8ADF52C22E8C}" presName="spaceRect" presStyleCnt="0"/>
      <dgm:spPr/>
    </dgm:pt>
    <dgm:pt modelId="{47A254D5-E859-4064-9146-FBC7ADB76428}" type="pres">
      <dgm:prSet presAssocID="{A26FCB3B-9E1B-4903-AF83-8ADF52C22E8C}" presName="textRect" presStyleLbl="revTx" presStyleIdx="7" presStyleCnt="8">
        <dgm:presLayoutVars>
          <dgm:chMax val="1"/>
          <dgm:chPref val="1"/>
        </dgm:presLayoutVars>
      </dgm:prSet>
      <dgm:spPr/>
    </dgm:pt>
  </dgm:ptLst>
  <dgm:cxnLst>
    <dgm:cxn modelId="{C4C9AC0D-03B1-48C3-AC3B-22757EFFDA6D}" type="presOf" srcId="{65E29FA7-8A19-41E8-A41E-395DF7F46B8F}" destId="{8C1E5AA9-411E-42EE-AC4C-71943F671D4A}" srcOrd="0" destOrd="0" presId="urn:microsoft.com/office/officeart/2018/2/layout/IconCircleList"/>
    <dgm:cxn modelId="{49EBDC11-D1D2-4D2C-93A0-A77A64778735}" type="presOf" srcId="{364F4024-794E-4788-81AF-3E8DE55744A9}" destId="{07DC018B-3CF6-4E18-B968-CB01D97F99C7}" srcOrd="0" destOrd="0" presId="urn:microsoft.com/office/officeart/2018/2/layout/IconCircleList"/>
    <dgm:cxn modelId="{61451432-EAAD-476D-AF9D-96C023AD901B}" type="presOf" srcId="{7832058D-30F3-4CD4-A977-7AC2D1C0A418}" destId="{F932835C-4B65-4D6C-9375-47F7772E2775}" srcOrd="0" destOrd="0" presId="urn:microsoft.com/office/officeart/2018/2/layout/IconCircleList"/>
    <dgm:cxn modelId="{C1AA6035-2B5B-4023-90C2-E28C0F397429}" srcId="{3778A69B-E3CF-4AD7-8A8B-713A8FB9473C}" destId="{7832058D-30F3-4CD4-A977-7AC2D1C0A418}" srcOrd="0" destOrd="0" parTransId="{D0E94505-FB3F-4392-932D-39BC73FB0216}" sibTransId="{7F454156-E995-49BE-BAA6-4875C2B7F46D}"/>
    <dgm:cxn modelId="{9ACA9836-2903-41AE-AAB6-5723F3200B3E}" type="presOf" srcId="{54A09878-06DC-4F1D-84EA-38E3DE2D49AD}" destId="{CDB6EC44-7653-4581-B9AD-6EBCF8CFDBF2}" srcOrd="0" destOrd="0" presId="urn:microsoft.com/office/officeart/2018/2/layout/IconCircleList"/>
    <dgm:cxn modelId="{311AF840-38CB-4621-852C-63AC4D8119AD}" type="presOf" srcId="{43062B70-9A5B-4625-972B-091F3183AA81}" destId="{BE00BBE1-DA3C-40E3-9E89-E39C2FA44A94}" srcOrd="0" destOrd="0" presId="urn:microsoft.com/office/officeart/2018/2/layout/IconCircleList"/>
    <dgm:cxn modelId="{5D031662-9A4E-4F57-A5E8-CD0CF2D489CC}" type="presOf" srcId="{9A045EDD-D310-4C37-8BCD-226006DA4B58}" destId="{7D1629F9-7576-4DF6-AA79-60F2DBEB8ADB}" srcOrd="0" destOrd="0" presId="urn:microsoft.com/office/officeart/2018/2/layout/IconCircleList"/>
    <dgm:cxn modelId="{055D754A-3B64-4435-AC71-ABC840BA4EC3}" type="presOf" srcId="{3778A69B-E3CF-4AD7-8A8B-713A8FB9473C}" destId="{FEF46B03-49AD-4EB7-AD7C-02F887968883}" srcOrd="0" destOrd="0" presId="urn:microsoft.com/office/officeart/2018/2/layout/IconCircleList"/>
    <dgm:cxn modelId="{9F453A6F-A3A9-4F82-B6CF-72A863911D82}" srcId="{3778A69B-E3CF-4AD7-8A8B-713A8FB9473C}" destId="{364F4024-794E-4788-81AF-3E8DE55744A9}" srcOrd="6" destOrd="0" parTransId="{F564DEC7-46DB-4B27-8093-167F6EB88762}" sibTransId="{900C0164-A3D7-4681-9B48-D9E2DFEFE12A}"/>
    <dgm:cxn modelId="{22FB2050-97A9-4F31-BC9F-66A42783EC37}" type="presOf" srcId="{C89818B4-C7C0-4A3C-8C52-2DB4A7CBFBD2}" destId="{3C5E9D06-8D53-4A93-B423-C3179985932F}" srcOrd="0" destOrd="0" presId="urn:microsoft.com/office/officeart/2018/2/layout/IconCircleList"/>
    <dgm:cxn modelId="{A27F0658-A221-4DD8-B447-8BEF59DFBA70}" type="presOf" srcId="{A26FCB3B-9E1B-4903-AF83-8ADF52C22E8C}" destId="{47A254D5-E859-4064-9146-FBC7ADB76428}" srcOrd="0" destOrd="0" presId="urn:microsoft.com/office/officeart/2018/2/layout/IconCircleList"/>
    <dgm:cxn modelId="{410B497F-DB77-478B-B2BC-A92782673F36}" srcId="{3778A69B-E3CF-4AD7-8A8B-713A8FB9473C}" destId="{A26FCB3B-9E1B-4903-AF83-8ADF52C22E8C}" srcOrd="7" destOrd="0" parTransId="{53DF94F3-189E-4558-847E-65F262A28050}" sibTransId="{DF2B5B71-4790-408D-B5C5-EE769630CD61}"/>
    <dgm:cxn modelId="{0A7EA882-A785-447C-A605-774DF8656793}" srcId="{3778A69B-E3CF-4AD7-8A8B-713A8FB9473C}" destId="{9A045EDD-D310-4C37-8BCD-226006DA4B58}" srcOrd="2" destOrd="0" parTransId="{AE53B120-FEBF-44FB-990D-A06E97E68C07}" sibTransId="{C89818B4-C7C0-4A3C-8C52-2DB4A7CBFBD2}"/>
    <dgm:cxn modelId="{9982328B-418C-4B23-AABB-E7745D098DE2}" type="presOf" srcId="{7F454156-E995-49BE-BAA6-4875C2B7F46D}" destId="{CE3590A1-01EF-411E-A52B-80446C743CEB}" srcOrd="0" destOrd="0" presId="urn:microsoft.com/office/officeart/2018/2/layout/IconCircleList"/>
    <dgm:cxn modelId="{40167091-0516-45E2-A344-5D606E25FBA1}" type="presOf" srcId="{C5FAAF58-B7DB-4C2F-A2B2-CB397C195424}" destId="{733F5A45-21FD-4AFD-BE7F-4C14DA0DE947}" srcOrd="0" destOrd="0" presId="urn:microsoft.com/office/officeart/2018/2/layout/IconCircleList"/>
    <dgm:cxn modelId="{531C1B97-2A9A-4E8C-9CEE-B3A8B37E74A9}" type="presOf" srcId="{B765100E-253A-4F41-9EE4-EE5083956F72}" destId="{6E85B92F-210E-4348-A9D5-B67C1E2F9EC5}" srcOrd="0" destOrd="0" presId="urn:microsoft.com/office/officeart/2018/2/layout/IconCircleList"/>
    <dgm:cxn modelId="{219CAE9D-1EC8-4B32-9EA8-5BF175893EE4}" srcId="{3778A69B-E3CF-4AD7-8A8B-713A8FB9473C}" destId="{B14F3E5F-9932-429F-A18F-E2DFD13FD44A}" srcOrd="4" destOrd="0" parTransId="{4519D351-C3C8-4779-99E6-5450DB184017}" sibTransId="{BA8BCDAA-2D1E-45D9-8851-84D6A7A62C51}"/>
    <dgm:cxn modelId="{ED315EBB-9787-41C7-A924-5E3A74E5DFC3}" srcId="{3778A69B-E3CF-4AD7-8A8B-713A8FB9473C}" destId="{65E29FA7-8A19-41E8-A41E-395DF7F46B8F}" srcOrd="3" destOrd="0" parTransId="{45A17040-4345-4FC5-BCA2-4AAEE3924DC3}" sibTransId="{43062B70-9A5B-4625-972B-091F3183AA81}"/>
    <dgm:cxn modelId="{E11FFCBF-4350-44EA-ACEA-3F556AC0B3AB}" srcId="{3778A69B-E3CF-4AD7-8A8B-713A8FB9473C}" destId="{54A09878-06DC-4F1D-84EA-38E3DE2D49AD}" srcOrd="5" destOrd="0" parTransId="{442BB038-CD17-4158-AA80-88C8CFF7070F}" sibTransId="{DC7E68C2-F425-44DC-921A-DCFA9921C78F}"/>
    <dgm:cxn modelId="{FB83B5DA-D8D1-45F6-BE5A-C5C9DC796F38}" type="presOf" srcId="{DC7E68C2-F425-44DC-921A-DCFA9921C78F}" destId="{DF724F06-B3B9-4CC0-A573-AD0996FB410F}" srcOrd="0" destOrd="0" presId="urn:microsoft.com/office/officeart/2018/2/layout/IconCircleList"/>
    <dgm:cxn modelId="{9BC107DF-8588-44B4-842A-C49041988F6E}" type="presOf" srcId="{900C0164-A3D7-4681-9B48-D9E2DFEFE12A}" destId="{7D15530C-2BD9-4091-8928-557DEC3C130B}" srcOrd="0" destOrd="0" presId="urn:microsoft.com/office/officeart/2018/2/layout/IconCircleList"/>
    <dgm:cxn modelId="{E81785E0-8FCB-4035-A23B-961E96EEF742}" type="presOf" srcId="{BA8BCDAA-2D1E-45D9-8851-84D6A7A62C51}" destId="{54ABB7FA-0650-40F8-8BBD-394DCB9AD5B2}" srcOrd="0" destOrd="0" presId="urn:microsoft.com/office/officeart/2018/2/layout/IconCircleList"/>
    <dgm:cxn modelId="{41C09FE8-232F-48B2-8558-EB452CBFE280}" type="presOf" srcId="{B14F3E5F-9932-429F-A18F-E2DFD13FD44A}" destId="{E2AB3A73-66FD-4794-B21F-9943C6AF428B}" srcOrd="0" destOrd="0" presId="urn:microsoft.com/office/officeart/2018/2/layout/IconCircleList"/>
    <dgm:cxn modelId="{9BE0DAF1-911B-4159-AA7D-F869320A5D1D}" srcId="{3778A69B-E3CF-4AD7-8A8B-713A8FB9473C}" destId="{B765100E-253A-4F41-9EE4-EE5083956F72}" srcOrd="1" destOrd="0" parTransId="{6117D59A-E040-4BBD-9578-91339BC3C186}" sibTransId="{C5FAAF58-B7DB-4C2F-A2B2-CB397C195424}"/>
    <dgm:cxn modelId="{48A49967-CA2D-4EFE-BA39-5BBCF7D1C736}" type="presParOf" srcId="{FEF46B03-49AD-4EB7-AD7C-02F887968883}" destId="{CF56B65D-33A6-42F4-AFEF-90FBB72C86D3}" srcOrd="0" destOrd="0" presId="urn:microsoft.com/office/officeart/2018/2/layout/IconCircleList"/>
    <dgm:cxn modelId="{A7F7FA2A-B08C-47D5-A40B-12175CF8531F}" type="presParOf" srcId="{CF56B65D-33A6-42F4-AFEF-90FBB72C86D3}" destId="{8B4EECBC-BB0D-4893-BBBA-9AE78F5A332A}" srcOrd="0" destOrd="0" presId="urn:microsoft.com/office/officeart/2018/2/layout/IconCircleList"/>
    <dgm:cxn modelId="{D674B939-33F7-485F-AF66-54B0D9868B64}" type="presParOf" srcId="{8B4EECBC-BB0D-4893-BBBA-9AE78F5A332A}" destId="{DE0CBA7E-FE9E-46A1-8E57-C938D7D39014}" srcOrd="0" destOrd="0" presId="urn:microsoft.com/office/officeart/2018/2/layout/IconCircleList"/>
    <dgm:cxn modelId="{9520493B-CC09-49D4-BD14-45D861445F41}" type="presParOf" srcId="{8B4EECBC-BB0D-4893-BBBA-9AE78F5A332A}" destId="{436E5909-3B76-494A-9577-050000B50C50}" srcOrd="1" destOrd="0" presId="urn:microsoft.com/office/officeart/2018/2/layout/IconCircleList"/>
    <dgm:cxn modelId="{D35EE5BE-1621-46F1-983E-C89F2218818B}" type="presParOf" srcId="{8B4EECBC-BB0D-4893-BBBA-9AE78F5A332A}" destId="{D1322191-D851-4A57-9E26-3334E884BC96}" srcOrd="2" destOrd="0" presId="urn:microsoft.com/office/officeart/2018/2/layout/IconCircleList"/>
    <dgm:cxn modelId="{496E9246-8D17-47B2-A9FF-D261A1A853A3}" type="presParOf" srcId="{8B4EECBC-BB0D-4893-BBBA-9AE78F5A332A}" destId="{F932835C-4B65-4D6C-9375-47F7772E2775}" srcOrd="3" destOrd="0" presId="urn:microsoft.com/office/officeart/2018/2/layout/IconCircleList"/>
    <dgm:cxn modelId="{AC069423-D057-45CD-A592-1071E1482D55}" type="presParOf" srcId="{CF56B65D-33A6-42F4-AFEF-90FBB72C86D3}" destId="{CE3590A1-01EF-411E-A52B-80446C743CEB}" srcOrd="1" destOrd="0" presId="urn:microsoft.com/office/officeart/2018/2/layout/IconCircleList"/>
    <dgm:cxn modelId="{DE12BBE3-3E4E-4E5C-94D7-80E8A50631B4}" type="presParOf" srcId="{CF56B65D-33A6-42F4-AFEF-90FBB72C86D3}" destId="{B0B29935-EA8E-4B4B-9C45-28327B337C33}" srcOrd="2" destOrd="0" presId="urn:microsoft.com/office/officeart/2018/2/layout/IconCircleList"/>
    <dgm:cxn modelId="{287D5569-2564-44A9-90CF-C957106EF314}" type="presParOf" srcId="{B0B29935-EA8E-4B4B-9C45-28327B337C33}" destId="{0B6ADA0F-8FD0-4195-837B-99C89E3F3FF0}" srcOrd="0" destOrd="0" presId="urn:microsoft.com/office/officeart/2018/2/layout/IconCircleList"/>
    <dgm:cxn modelId="{ABDD7907-ED60-45A2-A008-279FF8E86175}" type="presParOf" srcId="{B0B29935-EA8E-4B4B-9C45-28327B337C33}" destId="{237B5A95-028F-4E23-AAEC-9D38EB20191C}" srcOrd="1" destOrd="0" presId="urn:microsoft.com/office/officeart/2018/2/layout/IconCircleList"/>
    <dgm:cxn modelId="{2DDC1FC5-FD9B-4AA3-86C8-073F00ED2C5A}" type="presParOf" srcId="{B0B29935-EA8E-4B4B-9C45-28327B337C33}" destId="{67527E45-C762-4299-AC0C-B4B4CA8AFFA7}" srcOrd="2" destOrd="0" presId="urn:microsoft.com/office/officeart/2018/2/layout/IconCircleList"/>
    <dgm:cxn modelId="{F1FCAAEE-B77D-45C1-BF75-2449B8215BC7}" type="presParOf" srcId="{B0B29935-EA8E-4B4B-9C45-28327B337C33}" destId="{6E85B92F-210E-4348-A9D5-B67C1E2F9EC5}" srcOrd="3" destOrd="0" presId="urn:microsoft.com/office/officeart/2018/2/layout/IconCircleList"/>
    <dgm:cxn modelId="{99A83C67-2EB3-4FEE-9966-39975299BDAE}" type="presParOf" srcId="{CF56B65D-33A6-42F4-AFEF-90FBB72C86D3}" destId="{733F5A45-21FD-4AFD-BE7F-4C14DA0DE947}" srcOrd="3" destOrd="0" presId="urn:microsoft.com/office/officeart/2018/2/layout/IconCircleList"/>
    <dgm:cxn modelId="{4CAAD446-0B98-45A7-8A63-AFF1706AD832}" type="presParOf" srcId="{CF56B65D-33A6-42F4-AFEF-90FBB72C86D3}" destId="{65FE0726-4549-4EFE-86F2-0C7139F06C8D}" srcOrd="4" destOrd="0" presId="urn:microsoft.com/office/officeart/2018/2/layout/IconCircleList"/>
    <dgm:cxn modelId="{8F040B82-C74A-4BBF-8093-3ECCDC139AFA}" type="presParOf" srcId="{65FE0726-4549-4EFE-86F2-0C7139F06C8D}" destId="{D651697A-F233-4902-AFF8-3B16C311A527}" srcOrd="0" destOrd="0" presId="urn:microsoft.com/office/officeart/2018/2/layout/IconCircleList"/>
    <dgm:cxn modelId="{ADA4CAFF-8B50-4B95-8B64-97415EB813C0}" type="presParOf" srcId="{65FE0726-4549-4EFE-86F2-0C7139F06C8D}" destId="{20FE2AF6-B329-4385-B073-CE34A3E4F362}" srcOrd="1" destOrd="0" presId="urn:microsoft.com/office/officeart/2018/2/layout/IconCircleList"/>
    <dgm:cxn modelId="{3FF97886-6DEB-4C0E-AC9C-905EB265ED6B}" type="presParOf" srcId="{65FE0726-4549-4EFE-86F2-0C7139F06C8D}" destId="{4FD296C7-230F-4A52-A972-643AA21C2CED}" srcOrd="2" destOrd="0" presId="urn:microsoft.com/office/officeart/2018/2/layout/IconCircleList"/>
    <dgm:cxn modelId="{BEFFD926-373C-450C-8987-42DA6110E26A}" type="presParOf" srcId="{65FE0726-4549-4EFE-86F2-0C7139F06C8D}" destId="{7D1629F9-7576-4DF6-AA79-60F2DBEB8ADB}" srcOrd="3" destOrd="0" presId="urn:microsoft.com/office/officeart/2018/2/layout/IconCircleList"/>
    <dgm:cxn modelId="{EDABDEA3-1386-492E-BD49-E285E8FBD448}" type="presParOf" srcId="{CF56B65D-33A6-42F4-AFEF-90FBB72C86D3}" destId="{3C5E9D06-8D53-4A93-B423-C3179985932F}" srcOrd="5" destOrd="0" presId="urn:microsoft.com/office/officeart/2018/2/layout/IconCircleList"/>
    <dgm:cxn modelId="{12C7622A-0F00-4B82-B062-70354084A7B8}" type="presParOf" srcId="{CF56B65D-33A6-42F4-AFEF-90FBB72C86D3}" destId="{6EFD3EC0-1C2B-4F2F-87F8-F098EA4051EC}" srcOrd="6" destOrd="0" presId="urn:microsoft.com/office/officeart/2018/2/layout/IconCircleList"/>
    <dgm:cxn modelId="{F200C808-E8E9-44D5-A6C3-2B3034808507}" type="presParOf" srcId="{6EFD3EC0-1C2B-4F2F-87F8-F098EA4051EC}" destId="{76BC42B3-FB77-4A7D-ADB4-1249451DE3F0}" srcOrd="0" destOrd="0" presId="urn:microsoft.com/office/officeart/2018/2/layout/IconCircleList"/>
    <dgm:cxn modelId="{19697046-CABE-4478-A235-9FEFC4B77C9C}" type="presParOf" srcId="{6EFD3EC0-1C2B-4F2F-87F8-F098EA4051EC}" destId="{D09D481B-2BA4-4691-902F-82137FD83EFD}" srcOrd="1" destOrd="0" presId="urn:microsoft.com/office/officeart/2018/2/layout/IconCircleList"/>
    <dgm:cxn modelId="{53C24EB0-449A-4313-9644-0197DD0AF343}" type="presParOf" srcId="{6EFD3EC0-1C2B-4F2F-87F8-F098EA4051EC}" destId="{B5A4C1CB-57CB-4B19-833F-01FDBDD23B99}" srcOrd="2" destOrd="0" presId="urn:microsoft.com/office/officeart/2018/2/layout/IconCircleList"/>
    <dgm:cxn modelId="{D3940C49-3EC9-42F6-A3B0-2143F6A19223}" type="presParOf" srcId="{6EFD3EC0-1C2B-4F2F-87F8-F098EA4051EC}" destId="{8C1E5AA9-411E-42EE-AC4C-71943F671D4A}" srcOrd="3" destOrd="0" presId="urn:microsoft.com/office/officeart/2018/2/layout/IconCircleList"/>
    <dgm:cxn modelId="{A51B6CFF-2575-465D-97BD-075EB2DD08B3}" type="presParOf" srcId="{CF56B65D-33A6-42F4-AFEF-90FBB72C86D3}" destId="{BE00BBE1-DA3C-40E3-9E89-E39C2FA44A94}" srcOrd="7" destOrd="0" presId="urn:microsoft.com/office/officeart/2018/2/layout/IconCircleList"/>
    <dgm:cxn modelId="{02C55B6C-3B7A-4E89-809C-851DADD81CA6}" type="presParOf" srcId="{CF56B65D-33A6-42F4-AFEF-90FBB72C86D3}" destId="{4829C9F0-EB67-4388-B8C7-11884BB16869}" srcOrd="8" destOrd="0" presId="urn:microsoft.com/office/officeart/2018/2/layout/IconCircleList"/>
    <dgm:cxn modelId="{DEBAC789-D3F0-485A-9573-1992066576BC}" type="presParOf" srcId="{4829C9F0-EB67-4388-B8C7-11884BB16869}" destId="{C0915BE4-8FFA-4179-8151-176AA8A14EC8}" srcOrd="0" destOrd="0" presId="urn:microsoft.com/office/officeart/2018/2/layout/IconCircleList"/>
    <dgm:cxn modelId="{FF0E3691-AB80-4834-8334-A72F6D89A3E1}" type="presParOf" srcId="{4829C9F0-EB67-4388-B8C7-11884BB16869}" destId="{EE89064D-813E-4395-91BD-8E023D324B9F}" srcOrd="1" destOrd="0" presId="urn:microsoft.com/office/officeart/2018/2/layout/IconCircleList"/>
    <dgm:cxn modelId="{33B0D3B0-FCA5-442B-95DD-5D3A3A4D2C6A}" type="presParOf" srcId="{4829C9F0-EB67-4388-B8C7-11884BB16869}" destId="{AF542E5B-8AD3-486E-8D49-FD95F5C12E0C}" srcOrd="2" destOrd="0" presId="urn:microsoft.com/office/officeart/2018/2/layout/IconCircleList"/>
    <dgm:cxn modelId="{5BA67F43-BA04-4719-8F1E-CDC8D571768A}" type="presParOf" srcId="{4829C9F0-EB67-4388-B8C7-11884BB16869}" destId="{E2AB3A73-66FD-4794-B21F-9943C6AF428B}" srcOrd="3" destOrd="0" presId="urn:microsoft.com/office/officeart/2018/2/layout/IconCircleList"/>
    <dgm:cxn modelId="{6927142A-6FD4-4E2E-BDAE-3B3FDEA7966A}" type="presParOf" srcId="{CF56B65D-33A6-42F4-AFEF-90FBB72C86D3}" destId="{54ABB7FA-0650-40F8-8BBD-394DCB9AD5B2}" srcOrd="9" destOrd="0" presId="urn:microsoft.com/office/officeart/2018/2/layout/IconCircleList"/>
    <dgm:cxn modelId="{313D57FA-6CE0-474A-AE54-22DD865EE2AE}" type="presParOf" srcId="{CF56B65D-33A6-42F4-AFEF-90FBB72C86D3}" destId="{66494B6B-CCA8-49F7-98F6-2C77F20DEAB9}" srcOrd="10" destOrd="0" presId="urn:microsoft.com/office/officeart/2018/2/layout/IconCircleList"/>
    <dgm:cxn modelId="{8C9C48BB-26DA-495E-8C2D-17179B2A9F44}" type="presParOf" srcId="{66494B6B-CCA8-49F7-98F6-2C77F20DEAB9}" destId="{C9FD4BAD-766F-49F2-8452-4D089528D287}" srcOrd="0" destOrd="0" presId="urn:microsoft.com/office/officeart/2018/2/layout/IconCircleList"/>
    <dgm:cxn modelId="{01FDF93C-95B9-4B59-BB8E-51EA3B7593B7}" type="presParOf" srcId="{66494B6B-CCA8-49F7-98F6-2C77F20DEAB9}" destId="{DF8848D6-D99D-4620-A94A-2BF67A621F0C}" srcOrd="1" destOrd="0" presId="urn:microsoft.com/office/officeart/2018/2/layout/IconCircleList"/>
    <dgm:cxn modelId="{6D6B3B38-B516-4CB3-B30F-E1DF04DD4893}" type="presParOf" srcId="{66494B6B-CCA8-49F7-98F6-2C77F20DEAB9}" destId="{B6BD63C0-3DF5-4E6F-811D-0D462787F591}" srcOrd="2" destOrd="0" presId="urn:microsoft.com/office/officeart/2018/2/layout/IconCircleList"/>
    <dgm:cxn modelId="{703D0AE3-1E59-46D2-8DBD-4C07432AF412}" type="presParOf" srcId="{66494B6B-CCA8-49F7-98F6-2C77F20DEAB9}" destId="{CDB6EC44-7653-4581-B9AD-6EBCF8CFDBF2}" srcOrd="3" destOrd="0" presId="urn:microsoft.com/office/officeart/2018/2/layout/IconCircleList"/>
    <dgm:cxn modelId="{9BE10987-DB50-42A4-B987-FCF09FAC34A1}" type="presParOf" srcId="{CF56B65D-33A6-42F4-AFEF-90FBB72C86D3}" destId="{DF724F06-B3B9-4CC0-A573-AD0996FB410F}" srcOrd="11" destOrd="0" presId="urn:microsoft.com/office/officeart/2018/2/layout/IconCircleList"/>
    <dgm:cxn modelId="{6EB60092-7D3D-4A0B-91AE-A5ABA9B545D6}" type="presParOf" srcId="{CF56B65D-33A6-42F4-AFEF-90FBB72C86D3}" destId="{7BF484DD-816C-4FEF-9C52-2AF2DFC285BA}" srcOrd="12" destOrd="0" presId="urn:microsoft.com/office/officeart/2018/2/layout/IconCircleList"/>
    <dgm:cxn modelId="{2CD8ABE3-FD77-4985-A795-91ABAB9F8A24}" type="presParOf" srcId="{7BF484DD-816C-4FEF-9C52-2AF2DFC285BA}" destId="{37A10EE9-C7EF-4D80-87E6-4043BEA007B0}" srcOrd="0" destOrd="0" presId="urn:microsoft.com/office/officeart/2018/2/layout/IconCircleList"/>
    <dgm:cxn modelId="{0638F75E-065D-4B27-A6A8-9FAE00931953}" type="presParOf" srcId="{7BF484DD-816C-4FEF-9C52-2AF2DFC285BA}" destId="{48F60C7E-9EC7-4873-8C3D-7229908DECF6}" srcOrd="1" destOrd="0" presId="urn:microsoft.com/office/officeart/2018/2/layout/IconCircleList"/>
    <dgm:cxn modelId="{8CE401C3-FB93-43D5-A019-789830BE65E4}" type="presParOf" srcId="{7BF484DD-816C-4FEF-9C52-2AF2DFC285BA}" destId="{A09776EE-9182-43E8-BD0E-CC2C067CC472}" srcOrd="2" destOrd="0" presId="urn:microsoft.com/office/officeart/2018/2/layout/IconCircleList"/>
    <dgm:cxn modelId="{7C9BB322-D2EC-4ACC-A61B-24F77F754B48}" type="presParOf" srcId="{7BF484DD-816C-4FEF-9C52-2AF2DFC285BA}" destId="{07DC018B-3CF6-4E18-B968-CB01D97F99C7}" srcOrd="3" destOrd="0" presId="urn:microsoft.com/office/officeart/2018/2/layout/IconCircleList"/>
    <dgm:cxn modelId="{1AFDE80E-0254-46F1-A1FB-8990AE6FDECA}" type="presParOf" srcId="{CF56B65D-33A6-42F4-AFEF-90FBB72C86D3}" destId="{7D15530C-2BD9-4091-8928-557DEC3C130B}" srcOrd="13" destOrd="0" presId="urn:microsoft.com/office/officeart/2018/2/layout/IconCircleList"/>
    <dgm:cxn modelId="{2A78073B-E82E-4E72-B411-D87B203F4521}" type="presParOf" srcId="{CF56B65D-33A6-42F4-AFEF-90FBB72C86D3}" destId="{9C084468-8AB8-48A5-91A1-6D3A55F22404}" srcOrd="14" destOrd="0" presId="urn:microsoft.com/office/officeart/2018/2/layout/IconCircleList"/>
    <dgm:cxn modelId="{77DAEA13-8D39-495E-84B0-4C0DC0935E28}" type="presParOf" srcId="{9C084468-8AB8-48A5-91A1-6D3A55F22404}" destId="{FE766A22-3BB8-4595-A83A-B945FC568CB4}" srcOrd="0" destOrd="0" presId="urn:microsoft.com/office/officeart/2018/2/layout/IconCircleList"/>
    <dgm:cxn modelId="{F4F4AB6D-143F-45C6-B57C-2674008AEFDA}" type="presParOf" srcId="{9C084468-8AB8-48A5-91A1-6D3A55F22404}" destId="{3B03DFFC-33B8-42E1-B57B-D57D574A2D1D}" srcOrd="1" destOrd="0" presId="urn:microsoft.com/office/officeart/2018/2/layout/IconCircleList"/>
    <dgm:cxn modelId="{539BD111-3E4D-4B63-8521-02E3BD3EAD4F}" type="presParOf" srcId="{9C084468-8AB8-48A5-91A1-6D3A55F22404}" destId="{E4B3E31F-0D0D-4353-A7AB-C492D99E5E60}" srcOrd="2" destOrd="0" presId="urn:microsoft.com/office/officeart/2018/2/layout/IconCircleList"/>
    <dgm:cxn modelId="{792C739D-60B3-4E7B-AC06-738086BB708D}" type="presParOf" srcId="{9C084468-8AB8-48A5-91A1-6D3A55F22404}" destId="{47A254D5-E859-4064-9146-FBC7ADB76428}"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18B95A-F252-4330-975C-F57CFB52A0F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E16D452-2F41-4289-A7D3-12308CACE20C}">
      <dgm:prSet/>
      <dgm:spPr/>
      <dgm:t>
        <a:bodyPr/>
        <a:lstStyle/>
        <a:p>
          <a:r>
            <a:rPr lang="en-GB" dirty="0"/>
            <a:t>Low impact falls in older adults can result in serious injury</a:t>
          </a:r>
          <a:endParaRPr lang="en-US" dirty="0"/>
        </a:p>
      </dgm:t>
    </dgm:pt>
    <dgm:pt modelId="{15A6ADD8-82E2-4655-96D2-9A28B52E5973}" type="parTrans" cxnId="{49C3BB49-01AC-4DE0-84CD-A688A61BA5B0}">
      <dgm:prSet/>
      <dgm:spPr/>
      <dgm:t>
        <a:bodyPr/>
        <a:lstStyle/>
        <a:p>
          <a:endParaRPr lang="en-US"/>
        </a:p>
      </dgm:t>
    </dgm:pt>
    <dgm:pt modelId="{E8A8B763-317F-4BBF-81E1-689D340AF1B3}" type="sibTrans" cxnId="{49C3BB49-01AC-4DE0-84CD-A688A61BA5B0}">
      <dgm:prSet/>
      <dgm:spPr/>
      <dgm:t>
        <a:bodyPr/>
        <a:lstStyle/>
        <a:p>
          <a:endParaRPr lang="en-US"/>
        </a:p>
      </dgm:t>
    </dgm:pt>
    <dgm:pt modelId="{ACDDA00C-DF78-4AD6-8F45-D52CEF78096B}">
      <dgm:prSet/>
      <dgm:spPr/>
      <dgm:t>
        <a:bodyPr/>
        <a:lstStyle/>
        <a:p>
          <a:r>
            <a:rPr lang="en-GB"/>
            <a:t>Primary survey is to identify immediate life-threatening problems and intervene </a:t>
          </a:r>
          <a:endParaRPr lang="en-US"/>
        </a:p>
      </dgm:t>
    </dgm:pt>
    <dgm:pt modelId="{F42078D3-6119-48F0-9194-EED150B72FC9}" type="parTrans" cxnId="{FF10DC5A-5455-4FC4-A172-82C0C7DBF62E}">
      <dgm:prSet/>
      <dgm:spPr/>
      <dgm:t>
        <a:bodyPr/>
        <a:lstStyle/>
        <a:p>
          <a:endParaRPr lang="en-US"/>
        </a:p>
      </dgm:t>
    </dgm:pt>
    <dgm:pt modelId="{8CA9F20A-FCB7-48D8-8312-2334BAD3A42C}" type="sibTrans" cxnId="{FF10DC5A-5455-4FC4-A172-82C0C7DBF62E}">
      <dgm:prSet/>
      <dgm:spPr/>
      <dgm:t>
        <a:bodyPr/>
        <a:lstStyle/>
        <a:p>
          <a:endParaRPr lang="en-US"/>
        </a:p>
      </dgm:t>
    </dgm:pt>
    <dgm:pt modelId="{86B425EB-0EB3-40CA-A9EE-ABA24A2AB2F5}">
      <dgm:prSet/>
      <dgm:spPr/>
      <dgm:t>
        <a:bodyPr/>
        <a:lstStyle/>
        <a:p>
          <a:r>
            <a:rPr lang="en-GB" dirty="0"/>
            <a:t>Use a rational approach to CT acquisition </a:t>
          </a:r>
          <a:endParaRPr lang="en-US" dirty="0"/>
        </a:p>
      </dgm:t>
    </dgm:pt>
    <dgm:pt modelId="{058B8128-31B9-4ECE-87E9-2548FC4F78DF}" type="parTrans" cxnId="{AB76393C-41D7-4F15-A1A9-AC50B9A340C1}">
      <dgm:prSet/>
      <dgm:spPr/>
      <dgm:t>
        <a:bodyPr/>
        <a:lstStyle/>
        <a:p>
          <a:endParaRPr lang="en-US"/>
        </a:p>
      </dgm:t>
    </dgm:pt>
    <dgm:pt modelId="{265E2EE8-0A35-40E0-AA19-7DA12CB93E95}" type="sibTrans" cxnId="{AB76393C-41D7-4F15-A1A9-AC50B9A340C1}">
      <dgm:prSet/>
      <dgm:spPr/>
      <dgm:t>
        <a:bodyPr/>
        <a:lstStyle/>
        <a:p>
          <a:endParaRPr lang="en-US"/>
        </a:p>
      </dgm:t>
    </dgm:pt>
    <dgm:pt modelId="{6C78AED3-7440-401B-8F16-1BAA203EE013}">
      <dgm:prSet/>
      <dgm:spPr/>
      <dgm:t>
        <a:bodyPr/>
        <a:lstStyle/>
        <a:p>
          <a:r>
            <a:rPr lang="en-GB" dirty="0"/>
            <a:t>Secondary survey should include a systematic search for injuries and for illness that may have precipitated event.</a:t>
          </a:r>
          <a:endParaRPr lang="en-US" dirty="0"/>
        </a:p>
      </dgm:t>
    </dgm:pt>
    <dgm:pt modelId="{ABFF52E2-D9FB-40C5-842E-E30BC1943999}" type="parTrans" cxnId="{346F7FBC-942E-4D41-B044-FCDEC51461EB}">
      <dgm:prSet/>
      <dgm:spPr/>
      <dgm:t>
        <a:bodyPr/>
        <a:lstStyle/>
        <a:p>
          <a:endParaRPr lang="en-US"/>
        </a:p>
      </dgm:t>
    </dgm:pt>
    <dgm:pt modelId="{96B194C2-0B68-449D-ACAB-4AF5C908B741}" type="sibTrans" cxnId="{346F7FBC-942E-4D41-B044-FCDEC51461EB}">
      <dgm:prSet/>
      <dgm:spPr/>
      <dgm:t>
        <a:bodyPr/>
        <a:lstStyle/>
        <a:p>
          <a:endParaRPr lang="en-US"/>
        </a:p>
      </dgm:t>
    </dgm:pt>
    <dgm:pt modelId="{85B732E8-0EFD-4B49-A535-5015359221AF}">
      <dgm:prSet/>
      <dgm:spPr/>
      <dgm:t>
        <a:bodyPr/>
        <a:lstStyle/>
        <a:p>
          <a:r>
            <a:rPr lang="en-GB" dirty="0"/>
            <a:t>SILVER SURVEY - consolidate the findings of the primary and secondary surveys &amp; risk factors for delirium</a:t>
          </a:r>
          <a:endParaRPr lang="en-US" dirty="0"/>
        </a:p>
      </dgm:t>
    </dgm:pt>
    <dgm:pt modelId="{7B720E6B-4B19-4FD9-980D-4AFDB0ABD626}" type="parTrans" cxnId="{EB83FD22-A416-4B3B-ADF4-A12369918AA5}">
      <dgm:prSet/>
      <dgm:spPr/>
      <dgm:t>
        <a:bodyPr/>
        <a:lstStyle/>
        <a:p>
          <a:endParaRPr lang="en-US"/>
        </a:p>
      </dgm:t>
    </dgm:pt>
    <dgm:pt modelId="{E3439E6E-5C8D-4157-89C8-2A8B3B6EC139}" type="sibTrans" cxnId="{EB83FD22-A416-4B3B-ADF4-A12369918AA5}">
      <dgm:prSet/>
      <dgm:spPr/>
      <dgm:t>
        <a:bodyPr/>
        <a:lstStyle/>
        <a:p>
          <a:endParaRPr lang="en-US"/>
        </a:p>
      </dgm:t>
    </dgm:pt>
    <dgm:pt modelId="{AEBAF179-E076-4459-8EA0-34E4EF8E9DF2}" type="pres">
      <dgm:prSet presAssocID="{1618B95A-F252-4330-975C-F57CFB52A0F1}" presName="root" presStyleCnt="0">
        <dgm:presLayoutVars>
          <dgm:dir/>
          <dgm:resizeHandles val="exact"/>
        </dgm:presLayoutVars>
      </dgm:prSet>
      <dgm:spPr/>
    </dgm:pt>
    <dgm:pt modelId="{52981652-00B0-4A00-BFD5-10BDBAE20455}" type="pres">
      <dgm:prSet presAssocID="{1618B95A-F252-4330-975C-F57CFB52A0F1}" presName="container" presStyleCnt="0">
        <dgm:presLayoutVars>
          <dgm:dir/>
          <dgm:resizeHandles val="exact"/>
        </dgm:presLayoutVars>
      </dgm:prSet>
      <dgm:spPr/>
    </dgm:pt>
    <dgm:pt modelId="{9181F92E-35EE-4D78-8D6E-490E98D283BE}" type="pres">
      <dgm:prSet presAssocID="{CE16D452-2F41-4289-A7D3-12308CACE20C}" presName="compNode" presStyleCnt="0"/>
      <dgm:spPr/>
    </dgm:pt>
    <dgm:pt modelId="{8D35DD16-3392-4774-86FD-4CCF4521F622}" type="pres">
      <dgm:prSet presAssocID="{CE16D452-2F41-4289-A7D3-12308CACE20C}" presName="iconBgRect" presStyleLbl="bgShp" presStyleIdx="0" presStyleCnt="5"/>
      <dgm:spPr/>
    </dgm:pt>
    <dgm:pt modelId="{8E77B2BB-A958-42A0-AB72-EBA87EB466C8}" type="pres">
      <dgm:prSet presAssocID="{CE16D452-2F41-4289-A7D3-12308CACE20C}"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Cane"/>
        </a:ext>
      </dgm:extLst>
    </dgm:pt>
    <dgm:pt modelId="{E4089178-E0F1-45AC-B055-DEDAF49D6C6F}" type="pres">
      <dgm:prSet presAssocID="{CE16D452-2F41-4289-A7D3-12308CACE20C}" presName="spaceRect" presStyleCnt="0"/>
      <dgm:spPr/>
    </dgm:pt>
    <dgm:pt modelId="{1D81CAB9-5F2E-47C8-B58F-7DFE8F604749}" type="pres">
      <dgm:prSet presAssocID="{CE16D452-2F41-4289-A7D3-12308CACE20C}" presName="textRect" presStyleLbl="revTx" presStyleIdx="0" presStyleCnt="5">
        <dgm:presLayoutVars>
          <dgm:chMax val="1"/>
          <dgm:chPref val="1"/>
        </dgm:presLayoutVars>
      </dgm:prSet>
      <dgm:spPr/>
    </dgm:pt>
    <dgm:pt modelId="{4AB2AB80-17C7-43D2-A683-882A3973E8FD}" type="pres">
      <dgm:prSet presAssocID="{E8A8B763-317F-4BBF-81E1-689D340AF1B3}" presName="sibTrans" presStyleLbl="sibTrans2D1" presStyleIdx="0" presStyleCnt="0"/>
      <dgm:spPr/>
    </dgm:pt>
    <dgm:pt modelId="{FE0431FC-218F-4A81-92AE-A5255F4FAF46}" type="pres">
      <dgm:prSet presAssocID="{ACDDA00C-DF78-4AD6-8F45-D52CEF78096B}" presName="compNode" presStyleCnt="0"/>
      <dgm:spPr/>
    </dgm:pt>
    <dgm:pt modelId="{C30ACB69-384D-4CF8-BC9E-6BE5431399BB}" type="pres">
      <dgm:prSet presAssocID="{ACDDA00C-DF78-4AD6-8F45-D52CEF78096B}" presName="iconBgRect" presStyleLbl="bgShp" presStyleIdx="1" presStyleCnt="5"/>
      <dgm:spPr/>
    </dgm:pt>
    <dgm:pt modelId="{633541AB-EF47-4213-A70B-0C7302A53EB4}" type="pres">
      <dgm:prSet presAssocID="{ACDDA00C-DF78-4AD6-8F45-D52CEF78096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8690CF57-35E2-485C-9135-2C1429D5EFFC}" type="pres">
      <dgm:prSet presAssocID="{ACDDA00C-DF78-4AD6-8F45-D52CEF78096B}" presName="spaceRect" presStyleCnt="0"/>
      <dgm:spPr/>
    </dgm:pt>
    <dgm:pt modelId="{8989E572-1584-4EBF-A398-F34C7CE431E9}" type="pres">
      <dgm:prSet presAssocID="{ACDDA00C-DF78-4AD6-8F45-D52CEF78096B}" presName="textRect" presStyleLbl="revTx" presStyleIdx="1" presStyleCnt="5">
        <dgm:presLayoutVars>
          <dgm:chMax val="1"/>
          <dgm:chPref val="1"/>
        </dgm:presLayoutVars>
      </dgm:prSet>
      <dgm:spPr/>
    </dgm:pt>
    <dgm:pt modelId="{08130A69-E957-4C61-B001-0F0BFA62F40F}" type="pres">
      <dgm:prSet presAssocID="{8CA9F20A-FCB7-48D8-8312-2334BAD3A42C}" presName="sibTrans" presStyleLbl="sibTrans2D1" presStyleIdx="0" presStyleCnt="0"/>
      <dgm:spPr/>
    </dgm:pt>
    <dgm:pt modelId="{A3E2EF25-0E6F-4B62-8C54-5053580EB485}" type="pres">
      <dgm:prSet presAssocID="{86B425EB-0EB3-40CA-A9EE-ABA24A2AB2F5}" presName="compNode" presStyleCnt="0"/>
      <dgm:spPr/>
    </dgm:pt>
    <dgm:pt modelId="{EDA28432-E5D7-4B9B-B6F2-47B6900DED63}" type="pres">
      <dgm:prSet presAssocID="{86B425EB-0EB3-40CA-A9EE-ABA24A2AB2F5}" presName="iconBgRect" presStyleLbl="bgShp" presStyleIdx="2" presStyleCnt="5"/>
      <dgm:spPr/>
    </dgm:pt>
    <dgm:pt modelId="{EFF4DF12-C013-4170-89C4-4441D9DB68BE}" type="pres">
      <dgm:prSet presAssocID="{86B425EB-0EB3-40CA-A9EE-ABA24A2AB2F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C58BC214-1D2A-4AF8-8F14-6C4C24346673}" type="pres">
      <dgm:prSet presAssocID="{86B425EB-0EB3-40CA-A9EE-ABA24A2AB2F5}" presName="spaceRect" presStyleCnt="0"/>
      <dgm:spPr/>
    </dgm:pt>
    <dgm:pt modelId="{317AECB6-68D1-4A72-9F98-05628A60175A}" type="pres">
      <dgm:prSet presAssocID="{86B425EB-0EB3-40CA-A9EE-ABA24A2AB2F5}" presName="textRect" presStyleLbl="revTx" presStyleIdx="2" presStyleCnt="5">
        <dgm:presLayoutVars>
          <dgm:chMax val="1"/>
          <dgm:chPref val="1"/>
        </dgm:presLayoutVars>
      </dgm:prSet>
      <dgm:spPr/>
    </dgm:pt>
    <dgm:pt modelId="{96F0A682-C314-4E1A-91B9-AD608BAA3AB1}" type="pres">
      <dgm:prSet presAssocID="{265E2EE8-0A35-40E0-AA19-7DA12CB93E95}" presName="sibTrans" presStyleLbl="sibTrans2D1" presStyleIdx="0" presStyleCnt="0"/>
      <dgm:spPr/>
    </dgm:pt>
    <dgm:pt modelId="{7719AD3A-102D-4AA9-9FF2-5F9BBF94F302}" type="pres">
      <dgm:prSet presAssocID="{6C78AED3-7440-401B-8F16-1BAA203EE013}" presName="compNode" presStyleCnt="0"/>
      <dgm:spPr/>
    </dgm:pt>
    <dgm:pt modelId="{36E339C1-FCB7-4C26-BC58-A1C6F4C7CDFB}" type="pres">
      <dgm:prSet presAssocID="{6C78AED3-7440-401B-8F16-1BAA203EE013}" presName="iconBgRect" presStyleLbl="bgShp" presStyleIdx="3" presStyleCnt="5"/>
      <dgm:spPr/>
    </dgm:pt>
    <dgm:pt modelId="{A1C1B16A-3FCD-44D4-89B6-B1A8F158564D}" type="pres">
      <dgm:prSet presAssocID="{6C78AED3-7440-401B-8F16-1BAA203EE01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tor"/>
        </a:ext>
      </dgm:extLst>
    </dgm:pt>
    <dgm:pt modelId="{4598E8EE-853F-44C5-9142-7327DD12CEEC}" type="pres">
      <dgm:prSet presAssocID="{6C78AED3-7440-401B-8F16-1BAA203EE013}" presName="spaceRect" presStyleCnt="0"/>
      <dgm:spPr/>
    </dgm:pt>
    <dgm:pt modelId="{FA406B6B-710C-4FB4-A9BA-54E7CCE7692A}" type="pres">
      <dgm:prSet presAssocID="{6C78AED3-7440-401B-8F16-1BAA203EE013}" presName="textRect" presStyleLbl="revTx" presStyleIdx="3" presStyleCnt="5">
        <dgm:presLayoutVars>
          <dgm:chMax val="1"/>
          <dgm:chPref val="1"/>
        </dgm:presLayoutVars>
      </dgm:prSet>
      <dgm:spPr/>
    </dgm:pt>
    <dgm:pt modelId="{A8FA1D20-6C81-4DF3-AA55-B907CA03CE79}" type="pres">
      <dgm:prSet presAssocID="{96B194C2-0B68-449D-ACAB-4AF5C908B741}" presName="sibTrans" presStyleLbl="sibTrans2D1" presStyleIdx="0" presStyleCnt="0"/>
      <dgm:spPr/>
    </dgm:pt>
    <dgm:pt modelId="{CCE03F57-31C6-441F-8CD0-59E4B5BD123B}" type="pres">
      <dgm:prSet presAssocID="{85B732E8-0EFD-4B49-A535-5015359221AF}" presName="compNode" presStyleCnt="0"/>
      <dgm:spPr/>
    </dgm:pt>
    <dgm:pt modelId="{7FD5FFF9-878E-46EA-B73A-FAA59C558A12}" type="pres">
      <dgm:prSet presAssocID="{85B732E8-0EFD-4B49-A535-5015359221AF}" presName="iconBgRect" presStyleLbl="bgShp" presStyleIdx="4" presStyleCnt="5"/>
      <dgm:spPr/>
    </dgm:pt>
    <dgm:pt modelId="{A65A1FF1-97DA-4C6F-807B-D8582E261777}" type="pres">
      <dgm:prSet presAssocID="{85B732E8-0EFD-4B49-A535-5015359221AF}"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agnifying glass"/>
        </a:ext>
      </dgm:extLst>
    </dgm:pt>
    <dgm:pt modelId="{7B64B48C-C3F9-4425-998D-1F448A52124B}" type="pres">
      <dgm:prSet presAssocID="{85B732E8-0EFD-4B49-A535-5015359221AF}" presName="spaceRect" presStyleCnt="0"/>
      <dgm:spPr/>
    </dgm:pt>
    <dgm:pt modelId="{31F2242E-DE44-4D1C-AFB8-EE1DC39C6178}" type="pres">
      <dgm:prSet presAssocID="{85B732E8-0EFD-4B49-A535-5015359221AF}" presName="textRect" presStyleLbl="revTx" presStyleIdx="4" presStyleCnt="5">
        <dgm:presLayoutVars>
          <dgm:chMax val="1"/>
          <dgm:chPref val="1"/>
        </dgm:presLayoutVars>
      </dgm:prSet>
      <dgm:spPr/>
    </dgm:pt>
  </dgm:ptLst>
  <dgm:cxnLst>
    <dgm:cxn modelId="{FD69850E-F05C-4E10-ABF3-A47D14AAA14A}" type="presOf" srcId="{ACDDA00C-DF78-4AD6-8F45-D52CEF78096B}" destId="{8989E572-1584-4EBF-A398-F34C7CE431E9}" srcOrd="0" destOrd="0" presId="urn:microsoft.com/office/officeart/2018/2/layout/IconCircleList"/>
    <dgm:cxn modelId="{EB83FD22-A416-4B3B-ADF4-A12369918AA5}" srcId="{1618B95A-F252-4330-975C-F57CFB52A0F1}" destId="{85B732E8-0EFD-4B49-A535-5015359221AF}" srcOrd="4" destOrd="0" parTransId="{7B720E6B-4B19-4FD9-980D-4AFDB0ABD626}" sibTransId="{E3439E6E-5C8D-4157-89C8-2A8B3B6EC139}"/>
    <dgm:cxn modelId="{C23F1E2A-5F3A-4699-B5B9-8EA9D7B4F20B}" type="presOf" srcId="{E8A8B763-317F-4BBF-81E1-689D340AF1B3}" destId="{4AB2AB80-17C7-43D2-A683-882A3973E8FD}" srcOrd="0" destOrd="0" presId="urn:microsoft.com/office/officeart/2018/2/layout/IconCircleList"/>
    <dgm:cxn modelId="{AB76393C-41D7-4F15-A1A9-AC50B9A340C1}" srcId="{1618B95A-F252-4330-975C-F57CFB52A0F1}" destId="{86B425EB-0EB3-40CA-A9EE-ABA24A2AB2F5}" srcOrd="2" destOrd="0" parTransId="{058B8128-31B9-4ECE-87E9-2548FC4F78DF}" sibTransId="{265E2EE8-0A35-40E0-AA19-7DA12CB93E95}"/>
    <dgm:cxn modelId="{2CDF1F5D-8D22-49D0-9A93-5BA66CEA7AAE}" type="presOf" srcId="{1618B95A-F252-4330-975C-F57CFB52A0F1}" destId="{AEBAF179-E076-4459-8EA0-34E4EF8E9DF2}" srcOrd="0" destOrd="0" presId="urn:microsoft.com/office/officeart/2018/2/layout/IconCircleList"/>
    <dgm:cxn modelId="{6F2F0963-F488-4482-B3AF-9A44FCFA8F6E}" type="presOf" srcId="{265E2EE8-0A35-40E0-AA19-7DA12CB93E95}" destId="{96F0A682-C314-4E1A-91B9-AD608BAA3AB1}" srcOrd="0" destOrd="0" presId="urn:microsoft.com/office/officeart/2018/2/layout/IconCircleList"/>
    <dgm:cxn modelId="{49C3BB49-01AC-4DE0-84CD-A688A61BA5B0}" srcId="{1618B95A-F252-4330-975C-F57CFB52A0F1}" destId="{CE16D452-2F41-4289-A7D3-12308CACE20C}" srcOrd="0" destOrd="0" parTransId="{15A6ADD8-82E2-4655-96D2-9A28B52E5973}" sibTransId="{E8A8B763-317F-4BBF-81E1-689D340AF1B3}"/>
    <dgm:cxn modelId="{0285245A-7883-4E18-B770-437FC8B42C4E}" type="presOf" srcId="{CE16D452-2F41-4289-A7D3-12308CACE20C}" destId="{1D81CAB9-5F2E-47C8-B58F-7DFE8F604749}" srcOrd="0" destOrd="0" presId="urn:microsoft.com/office/officeart/2018/2/layout/IconCircleList"/>
    <dgm:cxn modelId="{659F2E5A-30B3-41FA-8B39-0078DE9A28C7}" type="presOf" srcId="{85B732E8-0EFD-4B49-A535-5015359221AF}" destId="{31F2242E-DE44-4D1C-AFB8-EE1DC39C6178}" srcOrd="0" destOrd="0" presId="urn:microsoft.com/office/officeart/2018/2/layout/IconCircleList"/>
    <dgm:cxn modelId="{FF10DC5A-5455-4FC4-A172-82C0C7DBF62E}" srcId="{1618B95A-F252-4330-975C-F57CFB52A0F1}" destId="{ACDDA00C-DF78-4AD6-8F45-D52CEF78096B}" srcOrd="1" destOrd="0" parTransId="{F42078D3-6119-48F0-9194-EED150B72FC9}" sibTransId="{8CA9F20A-FCB7-48D8-8312-2334BAD3A42C}"/>
    <dgm:cxn modelId="{346F7FBC-942E-4D41-B044-FCDEC51461EB}" srcId="{1618B95A-F252-4330-975C-F57CFB52A0F1}" destId="{6C78AED3-7440-401B-8F16-1BAA203EE013}" srcOrd="3" destOrd="0" parTransId="{ABFF52E2-D9FB-40C5-842E-E30BC1943999}" sibTransId="{96B194C2-0B68-449D-ACAB-4AF5C908B741}"/>
    <dgm:cxn modelId="{28C004D3-12DE-4380-AC82-98B5F493D24D}" type="presOf" srcId="{8CA9F20A-FCB7-48D8-8312-2334BAD3A42C}" destId="{08130A69-E957-4C61-B001-0F0BFA62F40F}" srcOrd="0" destOrd="0" presId="urn:microsoft.com/office/officeart/2018/2/layout/IconCircleList"/>
    <dgm:cxn modelId="{E86EDED9-368E-4EF6-8E03-8685C04F47C2}" type="presOf" srcId="{96B194C2-0B68-449D-ACAB-4AF5C908B741}" destId="{A8FA1D20-6C81-4DF3-AA55-B907CA03CE79}" srcOrd="0" destOrd="0" presId="urn:microsoft.com/office/officeart/2018/2/layout/IconCircleList"/>
    <dgm:cxn modelId="{8DB9A9E2-25A4-4FF4-BC23-01B4F6A18711}" type="presOf" srcId="{86B425EB-0EB3-40CA-A9EE-ABA24A2AB2F5}" destId="{317AECB6-68D1-4A72-9F98-05628A60175A}" srcOrd="0" destOrd="0" presId="urn:microsoft.com/office/officeart/2018/2/layout/IconCircleList"/>
    <dgm:cxn modelId="{FA211EF1-7816-48AC-B411-618D8C6EEFF1}" type="presOf" srcId="{6C78AED3-7440-401B-8F16-1BAA203EE013}" destId="{FA406B6B-710C-4FB4-A9BA-54E7CCE7692A}" srcOrd="0" destOrd="0" presId="urn:microsoft.com/office/officeart/2018/2/layout/IconCircleList"/>
    <dgm:cxn modelId="{1A6DED7F-92E6-445D-9CB8-6671FAE7DDCA}" type="presParOf" srcId="{AEBAF179-E076-4459-8EA0-34E4EF8E9DF2}" destId="{52981652-00B0-4A00-BFD5-10BDBAE20455}" srcOrd="0" destOrd="0" presId="urn:microsoft.com/office/officeart/2018/2/layout/IconCircleList"/>
    <dgm:cxn modelId="{254842EE-887F-4BF8-A2CE-67D300B8A55F}" type="presParOf" srcId="{52981652-00B0-4A00-BFD5-10BDBAE20455}" destId="{9181F92E-35EE-4D78-8D6E-490E98D283BE}" srcOrd="0" destOrd="0" presId="urn:microsoft.com/office/officeart/2018/2/layout/IconCircleList"/>
    <dgm:cxn modelId="{2E330A32-F7F1-4480-8864-167337D6E4F7}" type="presParOf" srcId="{9181F92E-35EE-4D78-8D6E-490E98D283BE}" destId="{8D35DD16-3392-4774-86FD-4CCF4521F622}" srcOrd="0" destOrd="0" presId="urn:microsoft.com/office/officeart/2018/2/layout/IconCircleList"/>
    <dgm:cxn modelId="{BDF0F940-3D68-49BF-BE52-19318946D136}" type="presParOf" srcId="{9181F92E-35EE-4D78-8D6E-490E98D283BE}" destId="{8E77B2BB-A958-42A0-AB72-EBA87EB466C8}" srcOrd="1" destOrd="0" presId="urn:microsoft.com/office/officeart/2018/2/layout/IconCircleList"/>
    <dgm:cxn modelId="{6327F47A-4D46-47D0-A183-EF4C742525AF}" type="presParOf" srcId="{9181F92E-35EE-4D78-8D6E-490E98D283BE}" destId="{E4089178-E0F1-45AC-B055-DEDAF49D6C6F}" srcOrd="2" destOrd="0" presId="urn:microsoft.com/office/officeart/2018/2/layout/IconCircleList"/>
    <dgm:cxn modelId="{DE357B0E-0AF0-4F07-9931-4980CFBCD3A6}" type="presParOf" srcId="{9181F92E-35EE-4D78-8D6E-490E98D283BE}" destId="{1D81CAB9-5F2E-47C8-B58F-7DFE8F604749}" srcOrd="3" destOrd="0" presId="urn:microsoft.com/office/officeart/2018/2/layout/IconCircleList"/>
    <dgm:cxn modelId="{CA2B31B4-5FA5-46F4-A94A-B92C3E396184}" type="presParOf" srcId="{52981652-00B0-4A00-BFD5-10BDBAE20455}" destId="{4AB2AB80-17C7-43D2-A683-882A3973E8FD}" srcOrd="1" destOrd="0" presId="urn:microsoft.com/office/officeart/2018/2/layout/IconCircleList"/>
    <dgm:cxn modelId="{05BC8AA2-61F7-421B-B9A2-03AA168C7E6A}" type="presParOf" srcId="{52981652-00B0-4A00-BFD5-10BDBAE20455}" destId="{FE0431FC-218F-4A81-92AE-A5255F4FAF46}" srcOrd="2" destOrd="0" presId="urn:microsoft.com/office/officeart/2018/2/layout/IconCircleList"/>
    <dgm:cxn modelId="{8180FA48-0C13-426F-A831-80A0486121C5}" type="presParOf" srcId="{FE0431FC-218F-4A81-92AE-A5255F4FAF46}" destId="{C30ACB69-384D-4CF8-BC9E-6BE5431399BB}" srcOrd="0" destOrd="0" presId="urn:microsoft.com/office/officeart/2018/2/layout/IconCircleList"/>
    <dgm:cxn modelId="{529D988E-37D4-4597-B537-E903D7F6AF28}" type="presParOf" srcId="{FE0431FC-218F-4A81-92AE-A5255F4FAF46}" destId="{633541AB-EF47-4213-A70B-0C7302A53EB4}" srcOrd="1" destOrd="0" presId="urn:microsoft.com/office/officeart/2018/2/layout/IconCircleList"/>
    <dgm:cxn modelId="{924BABBB-70A7-433E-8864-35824622080F}" type="presParOf" srcId="{FE0431FC-218F-4A81-92AE-A5255F4FAF46}" destId="{8690CF57-35E2-485C-9135-2C1429D5EFFC}" srcOrd="2" destOrd="0" presId="urn:microsoft.com/office/officeart/2018/2/layout/IconCircleList"/>
    <dgm:cxn modelId="{C3D75F06-B913-461E-AE44-5D0852748CCD}" type="presParOf" srcId="{FE0431FC-218F-4A81-92AE-A5255F4FAF46}" destId="{8989E572-1584-4EBF-A398-F34C7CE431E9}" srcOrd="3" destOrd="0" presId="urn:microsoft.com/office/officeart/2018/2/layout/IconCircleList"/>
    <dgm:cxn modelId="{AB232DB7-BEF8-412B-B5EF-8DC998CA6219}" type="presParOf" srcId="{52981652-00B0-4A00-BFD5-10BDBAE20455}" destId="{08130A69-E957-4C61-B001-0F0BFA62F40F}" srcOrd="3" destOrd="0" presId="urn:microsoft.com/office/officeart/2018/2/layout/IconCircleList"/>
    <dgm:cxn modelId="{05F1CAB4-B099-47A5-BA3E-161BD97E197F}" type="presParOf" srcId="{52981652-00B0-4A00-BFD5-10BDBAE20455}" destId="{A3E2EF25-0E6F-4B62-8C54-5053580EB485}" srcOrd="4" destOrd="0" presId="urn:microsoft.com/office/officeart/2018/2/layout/IconCircleList"/>
    <dgm:cxn modelId="{C55AAA55-ED75-4771-9F0B-702A9D9429CA}" type="presParOf" srcId="{A3E2EF25-0E6F-4B62-8C54-5053580EB485}" destId="{EDA28432-E5D7-4B9B-B6F2-47B6900DED63}" srcOrd="0" destOrd="0" presId="urn:microsoft.com/office/officeart/2018/2/layout/IconCircleList"/>
    <dgm:cxn modelId="{5C9685EF-462C-4037-8F11-D4C3F270EADF}" type="presParOf" srcId="{A3E2EF25-0E6F-4B62-8C54-5053580EB485}" destId="{EFF4DF12-C013-4170-89C4-4441D9DB68BE}" srcOrd="1" destOrd="0" presId="urn:microsoft.com/office/officeart/2018/2/layout/IconCircleList"/>
    <dgm:cxn modelId="{6E0766BD-C4D9-44C6-95E8-55B962873CDC}" type="presParOf" srcId="{A3E2EF25-0E6F-4B62-8C54-5053580EB485}" destId="{C58BC214-1D2A-4AF8-8F14-6C4C24346673}" srcOrd="2" destOrd="0" presId="urn:microsoft.com/office/officeart/2018/2/layout/IconCircleList"/>
    <dgm:cxn modelId="{28CE6283-BAFA-4C01-8412-57F51330B1B0}" type="presParOf" srcId="{A3E2EF25-0E6F-4B62-8C54-5053580EB485}" destId="{317AECB6-68D1-4A72-9F98-05628A60175A}" srcOrd="3" destOrd="0" presId="urn:microsoft.com/office/officeart/2018/2/layout/IconCircleList"/>
    <dgm:cxn modelId="{6CEDA270-7B0E-435E-82C9-B81A5178ED73}" type="presParOf" srcId="{52981652-00B0-4A00-BFD5-10BDBAE20455}" destId="{96F0A682-C314-4E1A-91B9-AD608BAA3AB1}" srcOrd="5" destOrd="0" presId="urn:microsoft.com/office/officeart/2018/2/layout/IconCircleList"/>
    <dgm:cxn modelId="{D843A0D7-9F88-481E-B2A0-9B83B0315AD0}" type="presParOf" srcId="{52981652-00B0-4A00-BFD5-10BDBAE20455}" destId="{7719AD3A-102D-4AA9-9FF2-5F9BBF94F302}" srcOrd="6" destOrd="0" presId="urn:microsoft.com/office/officeart/2018/2/layout/IconCircleList"/>
    <dgm:cxn modelId="{3B1BA941-07DB-497A-A0B9-D16517A173EA}" type="presParOf" srcId="{7719AD3A-102D-4AA9-9FF2-5F9BBF94F302}" destId="{36E339C1-FCB7-4C26-BC58-A1C6F4C7CDFB}" srcOrd="0" destOrd="0" presId="urn:microsoft.com/office/officeart/2018/2/layout/IconCircleList"/>
    <dgm:cxn modelId="{9586B0AC-75AB-488E-8BE9-B7C89261E7BC}" type="presParOf" srcId="{7719AD3A-102D-4AA9-9FF2-5F9BBF94F302}" destId="{A1C1B16A-3FCD-44D4-89B6-B1A8F158564D}" srcOrd="1" destOrd="0" presId="urn:microsoft.com/office/officeart/2018/2/layout/IconCircleList"/>
    <dgm:cxn modelId="{E6AEFD9A-DA68-4AA8-88C3-489094FAE971}" type="presParOf" srcId="{7719AD3A-102D-4AA9-9FF2-5F9BBF94F302}" destId="{4598E8EE-853F-44C5-9142-7327DD12CEEC}" srcOrd="2" destOrd="0" presId="urn:microsoft.com/office/officeart/2018/2/layout/IconCircleList"/>
    <dgm:cxn modelId="{74E0C466-EF9F-41EC-B3A3-71BFEF976929}" type="presParOf" srcId="{7719AD3A-102D-4AA9-9FF2-5F9BBF94F302}" destId="{FA406B6B-710C-4FB4-A9BA-54E7CCE7692A}" srcOrd="3" destOrd="0" presId="urn:microsoft.com/office/officeart/2018/2/layout/IconCircleList"/>
    <dgm:cxn modelId="{53C94068-8211-4273-9C70-D13D0D09657A}" type="presParOf" srcId="{52981652-00B0-4A00-BFD5-10BDBAE20455}" destId="{A8FA1D20-6C81-4DF3-AA55-B907CA03CE79}" srcOrd="7" destOrd="0" presId="urn:microsoft.com/office/officeart/2018/2/layout/IconCircleList"/>
    <dgm:cxn modelId="{A0C8CC1A-C8B2-4154-B5C1-DE64BE6DEA6B}" type="presParOf" srcId="{52981652-00B0-4A00-BFD5-10BDBAE20455}" destId="{CCE03F57-31C6-441F-8CD0-59E4B5BD123B}" srcOrd="8" destOrd="0" presId="urn:microsoft.com/office/officeart/2018/2/layout/IconCircleList"/>
    <dgm:cxn modelId="{34805DC3-F614-46A0-BB99-EE8470BF9C75}" type="presParOf" srcId="{CCE03F57-31C6-441F-8CD0-59E4B5BD123B}" destId="{7FD5FFF9-878E-46EA-B73A-FAA59C558A12}" srcOrd="0" destOrd="0" presId="urn:microsoft.com/office/officeart/2018/2/layout/IconCircleList"/>
    <dgm:cxn modelId="{05CF28E9-9ED9-4285-B15D-0783BAACF8B8}" type="presParOf" srcId="{CCE03F57-31C6-441F-8CD0-59E4B5BD123B}" destId="{A65A1FF1-97DA-4C6F-807B-D8582E261777}" srcOrd="1" destOrd="0" presId="urn:microsoft.com/office/officeart/2018/2/layout/IconCircleList"/>
    <dgm:cxn modelId="{B7B4BFDD-ACF6-4F1B-8E31-E30DE9C740EE}" type="presParOf" srcId="{CCE03F57-31C6-441F-8CD0-59E4B5BD123B}" destId="{7B64B48C-C3F9-4425-998D-1F448A52124B}" srcOrd="2" destOrd="0" presId="urn:microsoft.com/office/officeart/2018/2/layout/IconCircleList"/>
    <dgm:cxn modelId="{B9A8EDCA-38D0-426E-AAAF-20D906892574}" type="presParOf" srcId="{CCE03F57-31C6-441F-8CD0-59E4B5BD123B}" destId="{31F2242E-DE44-4D1C-AFB8-EE1DC39C6178}"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50F9E89-D339-420F-852C-5B0D15109212}"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36FAD66-8BF2-4EFF-B89C-7D9212971344}">
      <dgm:prSet/>
      <dgm:spPr/>
      <dgm:t>
        <a:bodyPr/>
        <a:lstStyle/>
        <a:p>
          <a:r>
            <a:rPr lang="en-GB"/>
            <a:t>Delirium is frequently missed in the ED</a:t>
          </a:r>
          <a:endParaRPr lang="en-US"/>
        </a:p>
      </dgm:t>
    </dgm:pt>
    <dgm:pt modelId="{2FFD7115-8E13-4F90-9F82-8AC565C4C58E}" type="parTrans" cxnId="{1AAC4D06-B15B-4837-A516-F2FFC01FC998}">
      <dgm:prSet/>
      <dgm:spPr/>
      <dgm:t>
        <a:bodyPr/>
        <a:lstStyle/>
        <a:p>
          <a:endParaRPr lang="en-US"/>
        </a:p>
      </dgm:t>
    </dgm:pt>
    <dgm:pt modelId="{EAFDBDE7-6BDA-459A-8A67-F742CF5DAFF1}" type="sibTrans" cxnId="{1AAC4D06-B15B-4837-A516-F2FFC01FC998}">
      <dgm:prSet/>
      <dgm:spPr/>
      <dgm:t>
        <a:bodyPr/>
        <a:lstStyle/>
        <a:p>
          <a:endParaRPr lang="en-US"/>
        </a:p>
      </dgm:t>
    </dgm:pt>
    <dgm:pt modelId="{448234D5-28B0-42E4-99CD-42070FA9CFCF}">
      <dgm:prSet/>
      <dgm:spPr/>
      <dgm:t>
        <a:bodyPr/>
        <a:lstStyle/>
        <a:p>
          <a:r>
            <a:rPr lang="en-GB"/>
            <a:t>Test for delirium and cognitive impairment using 6-CIT / 4AT	</a:t>
          </a:r>
          <a:endParaRPr lang="en-US"/>
        </a:p>
      </dgm:t>
    </dgm:pt>
    <dgm:pt modelId="{416A9CC1-BA09-4C8A-9EE7-92CC08B59151}" type="parTrans" cxnId="{72355357-561A-41C9-81F5-92FE0F16E6F9}">
      <dgm:prSet/>
      <dgm:spPr/>
      <dgm:t>
        <a:bodyPr/>
        <a:lstStyle/>
        <a:p>
          <a:endParaRPr lang="en-US"/>
        </a:p>
      </dgm:t>
    </dgm:pt>
    <dgm:pt modelId="{CC56AA15-2C9B-4B52-B0E7-1973633E85A4}" type="sibTrans" cxnId="{72355357-561A-41C9-81F5-92FE0F16E6F9}">
      <dgm:prSet/>
      <dgm:spPr/>
      <dgm:t>
        <a:bodyPr/>
        <a:lstStyle/>
        <a:p>
          <a:endParaRPr lang="en-US"/>
        </a:p>
      </dgm:t>
    </dgm:pt>
    <dgm:pt modelId="{D7909023-FA13-4534-86AB-D18070D34699}">
      <dgm:prSet/>
      <dgm:spPr/>
      <dgm:t>
        <a:bodyPr/>
        <a:lstStyle/>
        <a:p>
          <a:r>
            <a:rPr lang="en-GB"/>
            <a:t>Look for predisposing and precipitating factors of delirium</a:t>
          </a:r>
          <a:endParaRPr lang="en-US"/>
        </a:p>
      </dgm:t>
    </dgm:pt>
    <dgm:pt modelId="{680AC297-6741-44A6-AE01-9F08B1842F13}" type="parTrans" cxnId="{15B22ED8-FB7B-4E0F-A296-A3FB562FD21C}">
      <dgm:prSet/>
      <dgm:spPr/>
      <dgm:t>
        <a:bodyPr/>
        <a:lstStyle/>
        <a:p>
          <a:endParaRPr lang="en-US"/>
        </a:p>
      </dgm:t>
    </dgm:pt>
    <dgm:pt modelId="{AC2ACC29-981E-4C15-848F-AFC5574A66EB}" type="sibTrans" cxnId="{15B22ED8-FB7B-4E0F-A296-A3FB562FD21C}">
      <dgm:prSet/>
      <dgm:spPr/>
      <dgm:t>
        <a:bodyPr/>
        <a:lstStyle/>
        <a:p>
          <a:endParaRPr lang="en-US"/>
        </a:p>
      </dgm:t>
    </dgm:pt>
    <dgm:pt modelId="{4573D6C1-D300-4B8D-BEAD-40832607F653}">
      <dgm:prSet/>
      <dgm:spPr/>
      <dgm:t>
        <a:bodyPr/>
        <a:lstStyle/>
        <a:p>
          <a:r>
            <a:rPr lang="en-GB"/>
            <a:t>Start non-pharmacological treatment as soon as possible, preferably in the ED</a:t>
          </a:r>
          <a:endParaRPr lang="en-US"/>
        </a:p>
      </dgm:t>
    </dgm:pt>
    <dgm:pt modelId="{99E01719-7EBA-42BB-A614-0302FA9AB676}" type="parTrans" cxnId="{BA8C9B0F-2446-41D1-9EEB-BAD4C984D89C}">
      <dgm:prSet/>
      <dgm:spPr/>
      <dgm:t>
        <a:bodyPr/>
        <a:lstStyle/>
        <a:p>
          <a:endParaRPr lang="en-US"/>
        </a:p>
      </dgm:t>
    </dgm:pt>
    <dgm:pt modelId="{86C73F3C-5635-4458-B517-390494A79AA9}" type="sibTrans" cxnId="{BA8C9B0F-2446-41D1-9EEB-BAD4C984D89C}">
      <dgm:prSet/>
      <dgm:spPr/>
      <dgm:t>
        <a:bodyPr/>
        <a:lstStyle/>
        <a:p>
          <a:endParaRPr lang="en-US"/>
        </a:p>
      </dgm:t>
    </dgm:pt>
    <dgm:pt modelId="{0CA311CE-D79D-479C-99B9-A1F4000D0F89}">
      <dgm:prSet/>
      <dgm:spPr/>
      <dgm:t>
        <a:bodyPr/>
        <a:lstStyle/>
        <a:p>
          <a:r>
            <a:rPr lang="en-GB"/>
            <a:t>Start measures to prevent delirium in older patients with cognitive impairment</a:t>
          </a:r>
          <a:endParaRPr lang="en-US"/>
        </a:p>
      </dgm:t>
    </dgm:pt>
    <dgm:pt modelId="{C97D5074-D498-4EB1-B3BC-0CEBB6A72309}" type="parTrans" cxnId="{36CBC0CF-C4A9-4982-9F94-1A5230092032}">
      <dgm:prSet/>
      <dgm:spPr/>
      <dgm:t>
        <a:bodyPr/>
        <a:lstStyle/>
        <a:p>
          <a:endParaRPr lang="en-US"/>
        </a:p>
      </dgm:t>
    </dgm:pt>
    <dgm:pt modelId="{F0BBD892-2DEC-4EAD-8B25-DFA880B5E026}" type="sibTrans" cxnId="{36CBC0CF-C4A9-4982-9F94-1A5230092032}">
      <dgm:prSet/>
      <dgm:spPr/>
      <dgm:t>
        <a:bodyPr/>
        <a:lstStyle/>
        <a:p>
          <a:endParaRPr lang="en-US"/>
        </a:p>
      </dgm:t>
    </dgm:pt>
    <dgm:pt modelId="{09690152-A142-42D7-8066-9274C79829AF}" type="pres">
      <dgm:prSet presAssocID="{350F9E89-D339-420F-852C-5B0D15109212}" presName="root" presStyleCnt="0">
        <dgm:presLayoutVars>
          <dgm:dir/>
          <dgm:resizeHandles val="exact"/>
        </dgm:presLayoutVars>
      </dgm:prSet>
      <dgm:spPr/>
    </dgm:pt>
    <dgm:pt modelId="{78CAFEF1-B52F-4850-978B-CC68B8567631}" type="pres">
      <dgm:prSet presAssocID="{350F9E89-D339-420F-852C-5B0D15109212}" presName="container" presStyleCnt="0">
        <dgm:presLayoutVars>
          <dgm:dir/>
          <dgm:resizeHandles val="exact"/>
        </dgm:presLayoutVars>
      </dgm:prSet>
      <dgm:spPr/>
    </dgm:pt>
    <dgm:pt modelId="{7B267B96-5F00-4AE5-8054-A5925BE3C6C0}" type="pres">
      <dgm:prSet presAssocID="{236FAD66-8BF2-4EFF-B89C-7D9212971344}" presName="compNode" presStyleCnt="0"/>
      <dgm:spPr/>
    </dgm:pt>
    <dgm:pt modelId="{67D44868-4E60-4CFF-B636-7F2E04126E20}" type="pres">
      <dgm:prSet presAssocID="{236FAD66-8BF2-4EFF-B89C-7D9212971344}" presName="iconBgRect" presStyleLbl="bgShp" presStyleIdx="0" presStyleCnt="5"/>
      <dgm:spPr/>
    </dgm:pt>
    <dgm:pt modelId="{5D43B1D8-53B4-49F6-AF3E-62ADCC7C4A7E}" type="pres">
      <dgm:prSet presAssocID="{236FAD66-8BF2-4EFF-B89C-7D921297134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ngerprint"/>
        </a:ext>
      </dgm:extLst>
    </dgm:pt>
    <dgm:pt modelId="{3EA5D18E-4DE5-48ED-BD4E-D5EED3AA7AC2}" type="pres">
      <dgm:prSet presAssocID="{236FAD66-8BF2-4EFF-B89C-7D9212971344}" presName="spaceRect" presStyleCnt="0"/>
      <dgm:spPr/>
    </dgm:pt>
    <dgm:pt modelId="{3256300A-F440-43F5-B5DB-55C7A22CF647}" type="pres">
      <dgm:prSet presAssocID="{236FAD66-8BF2-4EFF-B89C-7D9212971344}" presName="textRect" presStyleLbl="revTx" presStyleIdx="0" presStyleCnt="5">
        <dgm:presLayoutVars>
          <dgm:chMax val="1"/>
          <dgm:chPref val="1"/>
        </dgm:presLayoutVars>
      </dgm:prSet>
      <dgm:spPr/>
    </dgm:pt>
    <dgm:pt modelId="{E3081CC7-BA80-48C8-94DF-0AEAD89D8E94}" type="pres">
      <dgm:prSet presAssocID="{EAFDBDE7-6BDA-459A-8A67-F742CF5DAFF1}" presName="sibTrans" presStyleLbl="sibTrans2D1" presStyleIdx="0" presStyleCnt="0"/>
      <dgm:spPr/>
    </dgm:pt>
    <dgm:pt modelId="{2C6E5C6A-0B6D-4DD2-9E22-1FA0682F063F}" type="pres">
      <dgm:prSet presAssocID="{448234D5-28B0-42E4-99CD-42070FA9CFCF}" presName="compNode" presStyleCnt="0"/>
      <dgm:spPr/>
    </dgm:pt>
    <dgm:pt modelId="{85AA34A0-F060-42E5-B5CE-D5E0BC8732EB}" type="pres">
      <dgm:prSet presAssocID="{448234D5-28B0-42E4-99CD-42070FA9CFCF}" presName="iconBgRect" presStyleLbl="bgShp" presStyleIdx="1" presStyleCnt="5"/>
      <dgm:spPr/>
    </dgm:pt>
    <dgm:pt modelId="{212C1CDE-FAB9-44D8-A255-B6ABFF3F10A7}" type="pres">
      <dgm:prSet presAssocID="{448234D5-28B0-42E4-99CD-42070FA9CFC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ctionary Remove"/>
        </a:ext>
      </dgm:extLst>
    </dgm:pt>
    <dgm:pt modelId="{DE9B6D4B-3E39-43FC-85B8-036B6132F5B8}" type="pres">
      <dgm:prSet presAssocID="{448234D5-28B0-42E4-99CD-42070FA9CFCF}" presName="spaceRect" presStyleCnt="0"/>
      <dgm:spPr/>
    </dgm:pt>
    <dgm:pt modelId="{7558C8AD-1200-42C9-A9DC-948A097D8A6C}" type="pres">
      <dgm:prSet presAssocID="{448234D5-28B0-42E4-99CD-42070FA9CFCF}" presName="textRect" presStyleLbl="revTx" presStyleIdx="1" presStyleCnt="5">
        <dgm:presLayoutVars>
          <dgm:chMax val="1"/>
          <dgm:chPref val="1"/>
        </dgm:presLayoutVars>
      </dgm:prSet>
      <dgm:spPr/>
    </dgm:pt>
    <dgm:pt modelId="{FF0D6A4C-FB5E-4C15-A1A3-3444581A4885}" type="pres">
      <dgm:prSet presAssocID="{CC56AA15-2C9B-4B52-B0E7-1973633E85A4}" presName="sibTrans" presStyleLbl="sibTrans2D1" presStyleIdx="0" presStyleCnt="0"/>
      <dgm:spPr/>
    </dgm:pt>
    <dgm:pt modelId="{FAA33BA6-85F8-46B5-A8A2-DF062A328F8C}" type="pres">
      <dgm:prSet presAssocID="{D7909023-FA13-4534-86AB-D18070D34699}" presName="compNode" presStyleCnt="0"/>
      <dgm:spPr/>
    </dgm:pt>
    <dgm:pt modelId="{3653E8BE-6D19-42A4-BC11-56704F68F58B}" type="pres">
      <dgm:prSet presAssocID="{D7909023-FA13-4534-86AB-D18070D34699}" presName="iconBgRect" presStyleLbl="bgShp" presStyleIdx="2" presStyleCnt="5"/>
      <dgm:spPr/>
    </dgm:pt>
    <dgm:pt modelId="{75E68641-AE6B-4D78-9888-8A9CD3C61FE0}" type="pres">
      <dgm:prSet presAssocID="{D7909023-FA13-4534-86AB-D18070D34699}"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ear"/>
        </a:ext>
      </dgm:extLst>
    </dgm:pt>
    <dgm:pt modelId="{F2571F7A-DE08-4D55-AFA6-0E02C1F94C0C}" type="pres">
      <dgm:prSet presAssocID="{D7909023-FA13-4534-86AB-D18070D34699}" presName="spaceRect" presStyleCnt="0"/>
      <dgm:spPr/>
    </dgm:pt>
    <dgm:pt modelId="{E4AA98CF-CAD9-43C9-83A1-AE12DDFEE42A}" type="pres">
      <dgm:prSet presAssocID="{D7909023-FA13-4534-86AB-D18070D34699}" presName="textRect" presStyleLbl="revTx" presStyleIdx="2" presStyleCnt="5">
        <dgm:presLayoutVars>
          <dgm:chMax val="1"/>
          <dgm:chPref val="1"/>
        </dgm:presLayoutVars>
      </dgm:prSet>
      <dgm:spPr/>
    </dgm:pt>
    <dgm:pt modelId="{FB1B8F59-DEB1-4130-BB3F-41245F5ECF70}" type="pres">
      <dgm:prSet presAssocID="{AC2ACC29-981E-4C15-848F-AFC5574A66EB}" presName="sibTrans" presStyleLbl="sibTrans2D1" presStyleIdx="0" presStyleCnt="0"/>
      <dgm:spPr/>
    </dgm:pt>
    <dgm:pt modelId="{932ED9ED-A880-4568-8C30-37FDB026F07B}" type="pres">
      <dgm:prSet presAssocID="{4573D6C1-D300-4B8D-BEAD-40832607F653}" presName="compNode" presStyleCnt="0"/>
      <dgm:spPr/>
    </dgm:pt>
    <dgm:pt modelId="{56B480B8-77D1-4EA9-9902-B9B6A8C58ADE}" type="pres">
      <dgm:prSet presAssocID="{4573D6C1-D300-4B8D-BEAD-40832607F653}" presName="iconBgRect" presStyleLbl="bgShp" presStyleIdx="3" presStyleCnt="5"/>
      <dgm:spPr/>
    </dgm:pt>
    <dgm:pt modelId="{207F7457-C08A-4899-95B1-8B5F9513BC83}" type="pres">
      <dgm:prSet presAssocID="{4573D6C1-D300-4B8D-BEAD-40832607F65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Error"/>
        </a:ext>
      </dgm:extLst>
    </dgm:pt>
    <dgm:pt modelId="{EFA4BEE3-B320-4DA7-A26F-1937B0AEC6FD}" type="pres">
      <dgm:prSet presAssocID="{4573D6C1-D300-4B8D-BEAD-40832607F653}" presName="spaceRect" presStyleCnt="0"/>
      <dgm:spPr/>
    </dgm:pt>
    <dgm:pt modelId="{E11123A6-EB11-4412-A142-6C32560C8FD6}" type="pres">
      <dgm:prSet presAssocID="{4573D6C1-D300-4B8D-BEAD-40832607F653}" presName="textRect" presStyleLbl="revTx" presStyleIdx="3" presStyleCnt="5">
        <dgm:presLayoutVars>
          <dgm:chMax val="1"/>
          <dgm:chPref val="1"/>
        </dgm:presLayoutVars>
      </dgm:prSet>
      <dgm:spPr/>
    </dgm:pt>
    <dgm:pt modelId="{16368C6B-2B01-4FC4-A1CA-5C3B25A17674}" type="pres">
      <dgm:prSet presAssocID="{86C73F3C-5635-4458-B517-390494A79AA9}" presName="sibTrans" presStyleLbl="sibTrans2D1" presStyleIdx="0" presStyleCnt="0"/>
      <dgm:spPr/>
    </dgm:pt>
    <dgm:pt modelId="{834CEA50-B4A5-4D80-96E1-D0D3094925D6}" type="pres">
      <dgm:prSet presAssocID="{0CA311CE-D79D-479C-99B9-A1F4000D0F89}" presName="compNode" presStyleCnt="0"/>
      <dgm:spPr/>
    </dgm:pt>
    <dgm:pt modelId="{BF3929E3-64AC-40C1-A231-7302A3BD609C}" type="pres">
      <dgm:prSet presAssocID="{0CA311CE-D79D-479C-99B9-A1F4000D0F89}" presName="iconBgRect" presStyleLbl="bgShp" presStyleIdx="4" presStyleCnt="5"/>
      <dgm:spPr/>
    </dgm:pt>
    <dgm:pt modelId="{DCD40190-4491-499C-9EE2-00FEDD85F434}" type="pres">
      <dgm:prSet presAssocID="{0CA311CE-D79D-479C-99B9-A1F4000D0F8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lth"/>
        </a:ext>
      </dgm:extLst>
    </dgm:pt>
    <dgm:pt modelId="{F1C9FAA2-D670-4FB7-B219-7E880DFBF9F1}" type="pres">
      <dgm:prSet presAssocID="{0CA311CE-D79D-479C-99B9-A1F4000D0F89}" presName="spaceRect" presStyleCnt="0"/>
      <dgm:spPr/>
    </dgm:pt>
    <dgm:pt modelId="{D65B095A-250D-42E9-A57B-864841A6D15A}" type="pres">
      <dgm:prSet presAssocID="{0CA311CE-D79D-479C-99B9-A1F4000D0F89}" presName="textRect" presStyleLbl="revTx" presStyleIdx="4" presStyleCnt="5">
        <dgm:presLayoutVars>
          <dgm:chMax val="1"/>
          <dgm:chPref val="1"/>
        </dgm:presLayoutVars>
      </dgm:prSet>
      <dgm:spPr/>
    </dgm:pt>
  </dgm:ptLst>
  <dgm:cxnLst>
    <dgm:cxn modelId="{49163105-8A87-4043-92BE-EDBDDDD91A0C}" type="presOf" srcId="{CC56AA15-2C9B-4B52-B0E7-1973633E85A4}" destId="{FF0D6A4C-FB5E-4C15-A1A3-3444581A4885}" srcOrd="0" destOrd="0" presId="urn:microsoft.com/office/officeart/2018/2/layout/IconCircleList"/>
    <dgm:cxn modelId="{1AAC4D06-B15B-4837-A516-F2FFC01FC998}" srcId="{350F9E89-D339-420F-852C-5B0D15109212}" destId="{236FAD66-8BF2-4EFF-B89C-7D9212971344}" srcOrd="0" destOrd="0" parTransId="{2FFD7115-8E13-4F90-9F82-8AC565C4C58E}" sibTransId="{EAFDBDE7-6BDA-459A-8A67-F742CF5DAFF1}"/>
    <dgm:cxn modelId="{36939E0C-FF28-48CA-92F1-4049E3A27FED}" type="presOf" srcId="{D7909023-FA13-4534-86AB-D18070D34699}" destId="{E4AA98CF-CAD9-43C9-83A1-AE12DDFEE42A}" srcOrd="0" destOrd="0" presId="urn:microsoft.com/office/officeart/2018/2/layout/IconCircleList"/>
    <dgm:cxn modelId="{3D82120E-5012-47BB-933B-B9F5A74DDC2F}" type="presOf" srcId="{86C73F3C-5635-4458-B517-390494A79AA9}" destId="{16368C6B-2B01-4FC4-A1CA-5C3B25A17674}" srcOrd="0" destOrd="0" presId="urn:microsoft.com/office/officeart/2018/2/layout/IconCircleList"/>
    <dgm:cxn modelId="{BA8C9B0F-2446-41D1-9EEB-BAD4C984D89C}" srcId="{350F9E89-D339-420F-852C-5B0D15109212}" destId="{4573D6C1-D300-4B8D-BEAD-40832607F653}" srcOrd="3" destOrd="0" parTransId="{99E01719-7EBA-42BB-A614-0302FA9AB676}" sibTransId="{86C73F3C-5635-4458-B517-390494A79AA9}"/>
    <dgm:cxn modelId="{8944F514-D51D-4B4B-96DA-0377D0700B3F}" type="presOf" srcId="{4573D6C1-D300-4B8D-BEAD-40832607F653}" destId="{E11123A6-EB11-4412-A142-6C32560C8FD6}" srcOrd="0" destOrd="0" presId="urn:microsoft.com/office/officeart/2018/2/layout/IconCircleList"/>
    <dgm:cxn modelId="{6036902A-ACCF-45F0-ACDF-14F18F507109}" type="presOf" srcId="{350F9E89-D339-420F-852C-5B0D15109212}" destId="{09690152-A142-42D7-8066-9274C79829AF}" srcOrd="0" destOrd="0" presId="urn:microsoft.com/office/officeart/2018/2/layout/IconCircleList"/>
    <dgm:cxn modelId="{821D7833-98C0-49DE-9348-4565885D53FB}" type="presOf" srcId="{EAFDBDE7-6BDA-459A-8A67-F742CF5DAFF1}" destId="{E3081CC7-BA80-48C8-94DF-0AEAD89D8E94}" srcOrd="0" destOrd="0" presId="urn:microsoft.com/office/officeart/2018/2/layout/IconCircleList"/>
    <dgm:cxn modelId="{19F50D37-86EB-4593-9D48-811166C1F371}" type="presOf" srcId="{0CA311CE-D79D-479C-99B9-A1F4000D0F89}" destId="{D65B095A-250D-42E9-A57B-864841A6D15A}" srcOrd="0" destOrd="0" presId="urn:microsoft.com/office/officeart/2018/2/layout/IconCircleList"/>
    <dgm:cxn modelId="{AC5E3942-EABB-4EFA-9D64-ED8B51DC1F4F}" type="presOf" srcId="{448234D5-28B0-42E4-99CD-42070FA9CFCF}" destId="{7558C8AD-1200-42C9-A9DC-948A097D8A6C}" srcOrd="0" destOrd="0" presId="urn:microsoft.com/office/officeart/2018/2/layout/IconCircleList"/>
    <dgm:cxn modelId="{72355357-561A-41C9-81F5-92FE0F16E6F9}" srcId="{350F9E89-D339-420F-852C-5B0D15109212}" destId="{448234D5-28B0-42E4-99CD-42070FA9CFCF}" srcOrd="1" destOrd="0" parTransId="{416A9CC1-BA09-4C8A-9EE7-92CC08B59151}" sibTransId="{CC56AA15-2C9B-4B52-B0E7-1973633E85A4}"/>
    <dgm:cxn modelId="{50121081-94E0-4581-BD69-BEF8D7DE0538}" type="presOf" srcId="{AC2ACC29-981E-4C15-848F-AFC5574A66EB}" destId="{FB1B8F59-DEB1-4130-BB3F-41245F5ECF70}" srcOrd="0" destOrd="0" presId="urn:microsoft.com/office/officeart/2018/2/layout/IconCircleList"/>
    <dgm:cxn modelId="{248DADB6-2297-4002-BAEC-99423AA55E01}" type="presOf" srcId="{236FAD66-8BF2-4EFF-B89C-7D9212971344}" destId="{3256300A-F440-43F5-B5DB-55C7A22CF647}" srcOrd="0" destOrd="0" presId="urn:microsoft.com/office/officeart/2018/2/layout/IconCircleList"/>
    <dgm:cxn modelId="{36CBC0CF-C4A9-4982-9F94-1A5230092032}" srcId="{350F9E89-D339-420F-852C-5B0D15109212}" destId="{0CA311CE-D79D-479C-99B9-A1F4000D0F89}" srcOrd="4" destOrd="0" parTransId="{C97D5074-D498-4EB1-B3BC-0CEBB6A72309}" sibTransId="{F0BBD892-2DEC-4EAD-8B25-DFA880B5E026}"/>
    <dgm:cxn modelId="{15B22ED8-FB7B-4E0F-A296-A3FB562FD21C}" srcId="{350F9E89-D339-420F-852C-5B0D15109212}" destId="{D7909023-FA13-4534-86AB-D18070D34699}" srcOrd="2" destOrd="0" parTransId="{680AC297-6741-44A6-AE01-9F08B1842F13}" sibTransId="{AC2ACC29-981E-4C15-848F-AFC5574A66EB}"/>
    <dgm:cxn modelId="{25FA55AD-7AB2-40A1-8CDC-C825AFFC8DC4}" type="presParOf" srcId="{09690152-A142-42D7-8066-9274C79829AF}" destId="{78CAFEF1-B52F-4850-978B-CC68B8567631}" srcOrd="0" destOrd="0" presId="urn:microsoft.com/office/officeart/2018/2/layout/IconCircleList"/>
    <dgm:cxn modelId="{5CC15DB5-DD23-4080-BC51-6F15A77DFDC1}" type="presParOf" srcId="{78CAFEF1-B52F-4850-978B-CC68B8567631}" destId="{7B267B96-5F00-4AE5-8054-A5925BE3C6C0}" srcOrd="0" destOrd="0" presId="urn:microsoft.com/office/officeart/2018/2/layout/IconCircleList"/>
    <dgm:cxn modelId="{BD312B1F-DD36-4E4C-9458-6700D5DAF995}" type="presParOf" srcId="{7B267B96-5F00-4AE5-8054-A5925BE3C6C0}" destId="{67D44868-4E60-4CFF-B636-7F2E04126E20}" srcOrd="0" destOrd="0" presId="urn:microsoft.com/office/officeart/2018/2/layout/IconCircleList"/>
    <dgm:cxn modelId="{A3FB48A9-F9CE-4DE8-BA50-1A03FCB63863}" type="presParOf" srcId="{7B267B96-5F00-4AE5-8054-A5925BE3C6C0}" destId="{5D43B1D8-53B4-49F6-AF3E-62ADCC7C4A7E}" srcOrd="1" destOrd="0" presId="urn:microsoft.com/office/officeart/2018/2/layout/IconCircleList"/>
    <dgm:cxn modelId="{A9166CE5-FC90-4A8D-8A94-975BB2A45F59}" type="presParOf" srcId="{7B267B96-5F00-4AE5-8054-A5925BE3C6C0}" destId="{3EA5D18E-4DE5-48ED-BD4E-D5EED3AA7AC2}" srcOrd="2" destOrd="0" presId="urn:microsoft.com/office/officeart/2018/2/layout/IconCircleList"/>
    <dgm:cxn modelId="{962CDD17-CF1F-43C5-A27B-8FCC51D37E02}" type="presParOf" srcId="{7B267B96-5F00-4AE5-8054-A5925BE3C6C0}" destId="{3256300A-F440-43F5-B5DB-55C7A22CF647}" srcOrd="3" destOrd="0" presId="urn:microsoft.com/office/officeart/2018/2/layout/IconCircleList"/>
    <dgm:cxn modelId="{B956D216-B736-4978-92B3-9F604FE1BB93}" type="presParOf" srcId="{78CAFEF1-B52F-4850-978B-CC68B8567631}" destId="{E3081CC7-BA80-48C8-94DF-0AEAD89D8E94}" srcOrd="1" destOrd="0" presId="urn:microsoft.com/office/officeart/2018/2/layout/IconCircleList"/>
    <dgm:cxn modelId="{487DBF65-3AE6-4600-891B-DC1D2DBAAAE2}" type="presParOf" srcId="{78CAFEF1-B52F-4850-978B-CC68B8567631}" destId="{2C6E5C6A-0B6D-4DD2-9E22-1FA0682F063F}" srcOrd="2" destOrd="0" presId="urn:microsoft.com/office/officeart/2018/2/layout/IconCircleList"/>
    <dgm:cxn modelId="{764AAAA0-4930-4411-8D68-49AE1A0BE08A}" type="presParOf" srcId="{2C6E5C6A-0B6D-4DD2-9E22-1FA0682F063F}" destId="{85AA34A0-F060-42E5-B5CE-D5E0BC8732EB}" srcOrd="0" destOrd="0" presId="urn:microsoft.com/office/officeart/2018/2/layout/IconCircleList"/>
    <dgm:cxn modelId="{6AAB42ED-2112-46B2-8063-D553D2BF2102}" type="presParOf" srcId="{2C6E5C6A-0B6D-4DD2-9E22-1FA0682F063F}" destId="{212C1CDE-FAB9-44D8-A255-B6ABFF3F10A7}" srcOrd="1" destOrd="0" presId="urn:microsoft.com/office/officeart/2018/2/layout/IconCircleList"/>
    <dgm:cxn modelId="{D1E14226-30FB-4993-80F4-8ACD795C55DD}" type="presParOf" srcId="{2C6E5C6A-0B6D-4DD2-9E22-1FA0682F063F}" destId="{DE9B6D4B-3E39-43FC-85B8-036B6132F5B8}" srcOrd="2" destOrd="0" presId="urn:microsoft.com/office/officeart/2018/2/layout/IconCircleList"/>
    <dgm:cxn modelId="{B29711E0-0E11-4419-914D-C70347A9CAFC}" type="presParOf" srcId="{2C6E5C6A-0B6D-4DD2-9E22-1FA0682F063F}" destId="{7558C8AD-1200-42C9-A9DC-948A097D8A6C}" srcOrd="3" destOrd="0" presId="urn:microsoft.com/office/officeart/2018/2/layout/IconCircleList"/>
    <dgm:cxn modelId="{E63EE5EE-9A83-40B8-A6C1-C24ABF3E9F49}" type="presParOf" srcId="{78CAFEF1-B52F-4850-978B-CC68B8567631}" destId="{FF0D6A4C-FB5E-4C15-A1A3-3444581A4885}" srcOrd="3" destOrd="0" presId="urn:microsoft.com/office/officeart/2018/2/layout/IconCircleList"/>
    <dgm:cxn modelId="{F4842A37-496B-4C6B-AE2A-B561EFC6A214}" type="presParOf" srcId="{78CAFEF1-B52F-4850-978B-CC68B8567631}" destId="{FAA33BA6-85F8-46B5-A8A2-DF062A328F8C}" srcOrd="4" destOrd="0" presId="urn:microsoft.com/office/officeart/2018/2/layout/IconCircleList"/>
    <dgm:cxn modelId="{C560FD42-D468-491F-9081-6CE29E81F233}" type="presParOf" srcId="{FAA33BA6-85F8-46B5-A8A2-DF062A328F8C}" destId="{3653E8BE-6D19-42A4-BC11-56704F68F58B}" srcOrd="0" destOrd="0" presId="urn:microsoft.com/office/officeart/2018/2/layout/IconCircleList"/>
    <dgm:cxn modelId="{DB510A1B-5C11-442F-93A9-A7E5493F4F98}" type="presParOf" srcId="{FAA33BA6-85F8-46B5-A8A2-DF062A328F8C}" destId="{75E68641-AE6B-4D78-9888-8A9CD3C61FE0}" srcOrd="1" destOrd="0" presId="urn:microsoft.com/office/officeart/2018/2/layout/IconCircleList"/>
    <dgm:cxn modelId="{7D8C00D9-DD3C-47F5-AAC0-3B8F76DD1F58}" type="presParOf" srcId="{FAA33BA6-85F8-46B5-A8A2-DF062A328F8C}" destId="{F2571F7A-DE08-4D55-AFA6-0E02C1F94C0C}" srcOrd="2" destOrd="0" presId="urn:microsoft.com/office/officeart/2018/2/layout/IconCircleList"/>
    <dgm:cxn modelId="{8940ADDA-D36D-45EF-9F1D-C914D27C9224}" type="presParOf" srcId="{FAA33BA6-85F8-46B5-A8A2-DF062A328F8C}" destId="{E4AA98CF-CAD9-43C9-83A1-AE12DDFEE42A}" srcOrd="3" destOrd="0" presId="urn:microsoft.com/office/officeart/2018/2/layout/IconCircleList"/>
    <dgm:cxn modelId="{FDCE0B52-DE64-4F3D-8894-59DB1B0C3C2B}" type="presParOf" srcId="{78CAFEF1-B52F-4850-978B-CC68B8567631}" destId="{FB1B8F59-DEB1-4130-BB3F-41245F5ECF70}" srcOrd="5" destOrd="0" presId="urn:microsoft.com/office/officeart/2018/2/layout/IconCircleList"/>
    <dgm:cxn modelId="{6E1CFB8E-091D-407B-A994-EF44A4771C87}" type="presParOf" srcId="{78CAFEF1-B52F-4850-978B-CC68B8567631}" destId="{932ED9ED-A880-4568-8C30-37FDB026F07B}" srcOrd="6" destOrd="0" presId="urn:microsoft.com/office/officeart/2018/2/layout/IconCircleList"/>
    <dgm:cxn modelId="{34C43397-424C-487A-B083-DAF4A717B2FC}" type="presParOf" srcId="{932ED9ED-A880-4568-8C30-37FDB026F07B}" destId="{56B480B8-77D1-4EA9-9902-B9B6A8C58ADE}" srcOrd="0" destOrd="0" presId="urn:microsoft.com/office/officeart/2018/2/layout/IconCircleList"/>
    <dgm:cxn modelId="{81C6DD2E-DD9F-4747-8DBA-C84FA5E7B15C}" type="presParOf" srcId="{932ED9ED-A880-4568-8C30-37FDB026F07B}" destId="{207F7457-C08A-4899-95B1-8B5F9513BC83}" srcOrd="1" destOrd="0" presId="urn:microsoft.com/office/officeart/2018/2/layout/IconCircleList"/>
    <dgm:cxn modelId="{256A4739-7B18-4E4E-A8FF-3E3A233C8AFB}" type="presParOf" srcId="{932ED9ED-A880-4568-8C30-37FDB026F07B}" destId="{EFA4BEE3-B320-4DA7-A26F-1937B0AEC6FD}" srcOrd="2" destOrd="0" presId="urn:microsoft.com/office/officeart/2018/2/layout/IconCircleList"/>
    <dgm:cxn modelId="{2E6F467B-AE30-4378-B0B1-6336F4E69F8E}" type="presParOf" srcId="{932ED9ED-A880-4568-8C30-37FDB026F07B}" destId="{E11123A6-EB11-4412-A142-6C32560C8FD6}" srcOrd="3" destOrd="0" presId="urn:microsoft.com/office/officeart/2018/2/layout/IconCircleList"/>
    <dgm:cxn modelId="{18272C62-AF3E-45B1-B6C6-F5AEE10F9CF5}" type="presParOf" srcId="{78CAFEF1-B52F-4850-978B-CC68B8567631}" destId="{16368C6B-2B01-4FC4-A1CA-5C3B25A17674}" srcOrd="7" destOrd="0" presId="urn:microsoft.com/office/officeart/2018/2/layout/IconCircleList"/>
    <dgm:cxn modelId="{38715F22-E0EA-4357-9022-D8F806A06E1D}" type="presParOf" srcId="{78CAFEF1-B52F-4850-978B-CC68B8567631}" destId="{834CEA50-B4A5-4D80-96E1-D0D3094925D6}" srcOrd="8" destOrd="0" presId="urn:microsoft.com/office/officeart/2018/2/layout/IconCircleList"/>
    <dgm:cxn modelId="{5F28EC58-782E-4C6E-8D83-927E295985C9}" type="presParOf" srcId="{834CEA50-B4A5-4D80-96E1-D0D3094925D6}" destId="{BF3929E3-64AC-40C1-A231-7302A3BD609C}" srcOrd="0" destOrd="0" presId="urn:microsoft.com/office/officeart/2018/2/layout/IconCircleList"/>
    <dgm:cxn modelId="{3008EC63-1834-4298-BD77-D17D3BF66DB7}" type="presParOf" srcId="{834CEA50-B4A5-4D80-96E1-D0D3094925D6}" destId="{DCD40190-4491-499C-9EE2-00FEDD85F434}" srcOrd="1" destOrd="0" presId="urn:microsoft.com/office/officeart/2018/2/layout/IconCircleList"/>
    <dgm:cxn modelId="{C7A822E4-581C-4E5D-B16E-25FE48435094}" type="presParOf" srcId="{834CEA50-B4A5-4D80-96E1-D0D3094925D6}" destId="{F1C9FAA2-D670-4FB7-B219-7E880DFBF9F1}" srcOrd="2" destOrd="0" presId="urn:microsoft.com/office/officeart/2018/2/layout/IconCircleList"/>
    <dgm:cxn modelId="{72A6393A-BA4B-426B-8022-F2DD3A04E7E1}" type="presParOf" srcId="{834CEA50-B4A5-4D80-96E1-D0D3094925D6}" destId="{D65B095A-250D-42E9-A57B-864841A6D15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E385B7-831C-44DC-8846-769B11DEA8FC}" type="doc">
      <dgm:prSet loTypeId="urn:microsoft.com/office/officeart/2018/2/layout/IconLabelDescriptionList" loCatId="icon" qsTypeId="urn:microsoft.com/office/officeart/2005/8/quickstyle/simple1" qsCatId="simple" csTypeId="urn:microsoft.com/office/officeart/2018/5/colors/Iconchunking_neutralbg_colorful5" csCatId="colorful" phldr="1"/>
      <dgm:spPr/>
      <dgm:t>
        <a:bodyPr/>
        <a:lstStyle/>
        <a:p>
          <a:endParaRPr lang="en-US"/>
        </a:p>
      </dgm:t>
    </dgm:pt>
    <dgm:pt modelId="{29277147-88A7-41F4-AB74-EE74D8B0B6D8}">
      <dgm:prSet/>
      <dgm:spPr/>
      <dgm:t>
        <a:bodyPr/>
        <a:lstStyle/>
        <a:p>
          <a:pPr>
            <a:defRPr b="1"/>
          </a:pPr>
          <a:r>
            <a:rPr lang="en-GB"/>
            <a:t>Was the event TLOC? Was the origin syncopal?</a:t>
          </a:r>
          <a:endParaRPr lang="en-US"/>
        </a:p>
      </dgm:t>
    </dgm:pt>
    <dgm:pt modelId="{9254C357-572D-4446-80A4-AFED74A91B1C}" type="parTrans" cxnId="{6A5F0BA2-3D69-4367-BF23-5D5218B7721E}">
      <dgm:prSet/>
      <dgm:spPr/>
      <dgm:t>
        <a:bodyPr/>
        <a:lstStyle/>
        <a:p>
          <a:endParaRPr lang="en-US"/>
        </a:p>
      </dgm:t>
    </dgm:pt>
    <dgm:pt modelId="{4ECCBCB1-46F6-4AD8-A3DA-0C944A198489}" type="sibTrans" cxnId="{6A5F0BA2-3D69-4367-BF23-5D5218B7721E}">
      <dgm:prSet/>
      <dgm:spPr/>
      <dgm:t>
        <a:bodyPr/>
        <a:lstStyle/>
        <a:p>
          <a:endParaRPr lang="en-US"/>
        </a:p>
      </dgm:t>
    </dgm:pt>
    <dgm:pt modelId="{38A3D227-6094-40C9-8896-58270E183A79}">
      <dgm:prSet/>
      <dgm:spPr/>
      <dgm:t>
        <a:bodyPr/>
        <a:lstStyle/>
        <a:p>
          <a:r>
            <a:rPr lang="en-GB" baseline="0"/>
            <a:t>Evaluate patients with unexplained falls with an assumption of unexplained syncope.</a:t>
          </a:r>
          <a:endParaRPr lang="en-US"/>
        </a:p>
      </dgm:t>
    </dgm:pt>
    <dgm:pt modelId="{C3891C2B-2B2C-428D-8011-B5F62132857F}" type="parTrans" cxnId="{C4C89457-A6BA-4E56-A48E-1A003B3C1536}">
      <dgm:prSet/>
      <dgm:spPr/>
      <dgm:t>
        <a:bodyPr/>
        <a:lstStyle/>
        <a:p>
          <a:endParaRPr lang="en-US"/>
        </a:p>
      </dgm:t>
    </dgm:pt>
    <dgm:pt modelId="{DC4790B7-3D2F-4DAE-93DD-7690114B49DD}" type="sibTrans" cxnId="{C4C89457-A6BA-4E56-A48E-1A003B3C1536}">
      <dgm:prSet/>
      <dgm:spPr/>
      <dgm:t>
        <a:bodyPr/>
        <a:lstStyle/>
        <a:p>
          <a:endParaRPr lang="en-US"/>
        </a:p>
      </dgm:t>
    </dgm:pt>
    <dgm:pt modelId="{66BBB0EF-1FAF-4913-B943-9A60BF4DB585}">
      <dgm:prSet/>
      <dgm:spPr/>
      <dgm:t>
        <a:bodyPr/>
        <a:lstStyle/>
        <a:p>
          <a:pPr>
            <a:defRPr b="1"/>
          </a:pPr>
          <a:r>
            <a:rPr lang="en-GB"/>
            <a:t>Is there a clear aetiological diagnosis?</a:t>
          </a:r>
          <a:endParaRPr lang="en-US"/>
        </a:p>
      </dgm:t>
    </dgm:pt>
    <dgm:pt modelId="{A62E7DB3-6366-440E-AA62-4566A9DD9A77}" type="parTrans" cxnId="{F45CD3F4-9C9C-4A9B-9C35-FBEB5514F6BE}">
      <dgm:prSet/>
      <dgm:spPr/>
      <dgm:t>
        <a:bodyPr/>
        <a:lstStyle/>
        <a:p>
          <a:endParaRPr lang="en-US"/>
        </a:p>
      </dgm:t>
    </dgm:pt>
    <dgm:pt modelId="{92026D57-82C6-4D99-8FAA-ADE2AE89144C}" type="sibTrans" cxnId="{F45CD3F4-9C9C-4A9B-9C35-FBEB5514F6BE}">
      <dgm:prSet/>
      <dgm:spPr/>
      <dgm:t>
        <a:bodyPr/>
        <a:lstStyle/>
        <a:p>
          <a:endParaRPr lang="en-US"/>
        </a:p>
      </dgm:t>
    </dgm:pt>
    <dgm:pt modelId="{C0A12258-501D-4E5A-8B03-D874358D3E02}">
      <dgm:prSet/>
      <dgm:spPr/>
      <dgm:t>
        <a:bodyPr/>
        <a:lstStyle/>
        <a:p>
          <a:r>
            <a:rPr lang="en-GB" baseline="0" dirty="0"/>
            <a:t>Orthostatic hypotension has high prevalence among syncopal </a:t>
          </a:r>
          <a:r>
            <a:rPr lang="en-GB" baseline="0" dirty="0" err="1"/>
            <a:t>fallers,and</a:t>
          </a:r>
          <a:r>
            <a:rPr lang="en-GB" baseline="0" dirty="0"/>
            <a:t> reducing or withdrawing antihypertensives is likely to be beneficial.</a:t>
          </a:r>
          <a:endParaRPr lang="en-US" dirty="0"/>
        </a:p>
      </dgm:t>
    </dgm:pt>
    <dgm:pt modelId="{1B418D11-788F-4587-AF0F-AA3DDEF3F87A}" type="parTrans" cxnId="{3D252385-66E2-40AD-A48A-582F917413F2}">
      <dgm:prSet/>
      <dgm:spPr/>
      <dgm:t>
        <a:bodyPr/>
        <a:lstStyle/>
        <a:p>
          <a:endParaRPr lang="en-US"/>
        </a:p>
      </dgm:t>
    </dgm:pt>
    <dgm:pt modelId="{123925ED-AAD0-46A4-A9E9-D9952964FBC1}" type="sibTrans" cxnId="{3D252385-66E2-40AD-A48A-582F917413F2}">
      <dgm:prSet/>
      <dgm:spPr/>
      <dgm:t>
        <a:bodyPr/>
        <a:lstStyle/>
        <a:p>
          <a:endParaRPr lang="en-US"/>
        </a:p>
      </dgm:t>
    </dgm:pt>
    <dgm:pt modelId="{DBA714C9-1C2D-43AE-B1DC-BC18023F0360}">
      <dgm:prSet/>
      <dgm:spPr/>
      <dgm:t>
        <a:bodyPr/>
        <a:lstStyle/>
        <a:p>
          <a:pPr>
            <a:defRPr b="1"/>
          </a:pPr>
          <a:r>
            <a:rPr lang="en-GB" dirty="0"/>
            <a:t>Is there evidence to suggest a high risk of cardiovascular events or death?</a:t>
          </a:r>
          <a:endParaRPr lang="en-US" dirty="0"/>
        </a:p>
      </dgm:t>
    </dgm:pt>
    <dgm:pt modelId="{EBDACD60-4C20-4FCE-9EE4-A77AFD0A769E}" type="parTrans" cxnId="{802DE83B-43F6-47CF-8E65-521D20E73D10}">
      <dgm:prSet/>
      <dgm:spPr/>
      <dgm:t>
        <a:bodyPr/>
        <a:lstStyle/>
        <a:p>
          <a:endParaRPr lang="en-US"/>
        </a:p>
      </dgm:t>
    </dgm:pt>
    <dgm:pt modelId="{A7223ACD-9689-4A64-8D96-9C9CBA5F60F1}" type="sibTrans" cxnId="{802DE83B-43F6-47CF-8E65-521D20E73D10}">
      <dgm:prSet/>
      <dgm:spPr/>
      <dgm:t>
        <a:bodyPr/>
        <a:lstStyle/>
        <a:p>
          <a:endParaRPr lang="en-US"/>
        </a:p>
      </dgm:t>
    </dgm:pt>
    <dgm:pt modelId="{1BE54E2E-C849-4E41-961F-D2D486434D07}">
      <dgm:prSet/>
      <dgm:spPr/>
      <dgm:t>
        <a:bodyPr/>
        <a:lstStyle/>
        <a:p>
          <a:r>
            <a:rPr lang="en-GB" baseline="0" dirty="0"/>
            <a:t>Familiarity with low- and high- risk features can help to guide admission and investigation decisions.</a:t>
          </a:r>
          <a:endParaRPr lang="en-US" dirty="0"/>
        </a:p>
      </dgm:t>
    </dgm:pt>
    <dgm:pt modelId="{909B1D03-5A45-4B58-B128-82707A0A2B82}" type="parTrans" cxnId="{E357B368-1520-4AC8-8C8B-D37A1485C648}">
      <dgm:prSet/>
      <dgm:spPr/>
      <dgm:t>
        <a:bodyPr/>
        <a:lstStyle/>
        <a:p>
          <a:endParaRPr lang="en-US"/>
        </a:p>
      </dgm:t>
    </dgm:pt>
    <dgm:pt modelId="{5418E4C6-3D0D-47EB-AB7C-8F8CEC33D6CD}" type="sibTrans" cxnId="{E357B368-1520-4AC8-8C8B-D37A1485C648}">
      <dgm:prSet/>
      <dgm:spPr/>
      <dgm:t>
        <a:bodyPr/>
        <a:lstStyle/>
        <a:p>
          <a:endParaRPr lang="en-US"/>
        </a:p>
      </dgm:t>
    </dgm:pt>
    <dgm:pt modelId="{2325C836-C11F-4DDA-8AB0-46EB49726E83}" type="pres">
      <dgm:prSet presAssocID="{2DE385B7-831C-44DC-8846-769B11DEA8FC}" presName="root" presStyleCnt="0">
        <dgm:presLayoutVars>
          <dgm:dir/>
          <dgm:resizeHandles val="exact"/>
        </dgm:presLayoutVars>
      </dgm:prSet>
      <dgm:spPr/>
    </dgm:pt>
    <dgm:pt modelId="{0B663D0A-5F36-454E-9633-700428CECC50}" type="pres">
      <dgm:prSet presAssocID="{29277147-88A7-41F4-AB74-EE74D8B0B6D8}" presName="compNode" presStyleCnt="0"/>
      <dgm:spPr/>
    </dgm:pt>
    <dgm:pt modelId="{C062720F-B4EA-40B0-9836-32928CCCA7BF}" type="pres">
      <dgm:prSet presAssocID="{29277147-88A7-41F4-AB74-EE74D8B0B6D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A6F3AA7B-1191-472B-92F9-4DD0602024AB}" type="pres">
      <dgm:prSet presAssocID="{29277147-88A7-41F4-AB74-EE74D8B0B6D8}" presName="iconSpace" presStyleCnt="0"/>
      <dgm:spPr/>
    </dgm:pt>
    <dgm:pt modelId="{20705DD7-B9BD-46FD-8C70-8F217A37C703}" type="pres">
      <dgm:prSet presAssocID="{29277147-88A7-41F4-AB74-EE74D8B0B6D8}" presName="parTx" presStyleLbl="revTx" presStyleIdx="0" presStyleCnt="6">
        <dgm:presLayoutVars>
          <dgm:chMax val="0"/>
          <dgm:chPref val="0"/>
        </dgm:presLayoutVars>
      </dgm:prSet>
      <dgm:spPr/>
    </dgm:pt>
    <dgm:pt modelId="{291113A1-C29B-4F64-9224-EF9662A3B674}" type="pres">
      <dgm:prSet presAssocID="{29277147-88A7-41F4-AB74-EE74D8B0B6D8}" presName="txSpace" presStyleCnt="0"/>
      <dgm:spPr/>
    </dgm:pt>
    <dgm:pt modelId="{37492FA7-C7D8-43D0-8892-B3335175CB65}" type="pres">
      <dgm:prSet presAssocID="{29277147-88A7-41F4-AB74-EE74D8B0B6D8}" presName="desTx" presStyleLbl="revTx" presStyleIdx="1" presStyleCnt="6">
        <dgm:presLayoutVars/>
      </dgm:prSet>
      <dgm:spPr/>
    </dgm:pt>
    <dgm:pt modelId="{CBE5AA8C-89A4-4F04-AC4C-2DD03E3EC24F}" type="pres">
      <dgm:prSet presAssocID="{4ECCBCB1-46F6-4AD8-A3DA-0C944A198489}" presName="sibTrans" presStyleCnt="0"/>
      <dgm:spPr/>
    </dgm:pt>
    <dgm:pt modelId="{D74308BF-8C1D-4946-A400-04D192673841}" type="pres">
      <dgm:prSet presAssocID="{66BBB0EF-1FAF-4913-B943-9A60BF4DB585}" presName="compNode" presStyleCnt="0"/>
      <dgm:spPr/>
    </dgm:pt>
    <dgm:pt modelId="{062B4FB4-EF10-499E-95C5-C3F2A21F428B}" type="pres">
      <dgm:prSet presAssocID="{66BBB0EF-1FAF-4913-B943-9A60BF4DB58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itcoin"/>
        </a:ext>
      </dgm:extLst>
    </dgm:pt>
    <dgm:pt modelId="{F3BBA678-9DDF-4DD5-8557-8AF12D5874E9}" type="pres">
      <dgm:prSet presAssocID="{66BBB0EF-1FAF-4913-B943-9A60BF4DB585}" presName="iconSpace" presStyleCnt="0"/>
      <dgm:spPr/>
    </dgm:pt>
    <dgm:pt modelId="{C9350513-3356-4324-A4C4-144E75F113E7}" type="pres">
      <dgm:prSet presAssocID="{66BBB0EF-1FAF-4913-B943-9A60BF4DB585}" presName="parTx" presStyleLbl="revTx" presStyleIdx="2" presStyleCnt="6">
        <dgm:presLayoutVars>
          <dgm:chMax val="0"/>
          <dgm:chPref val="0"/>
        </dgm:presLayoutVars>
      </dgm:prSet>
      <dgm:spPr/>
    </dgm:pt>
    <dgm:pt modelId="{1E975C35-4CF3-4830-9F0B-38532B1680AE}" type="pres">
      <dgm:prSet presAssocID="{66BBB0EF-1FAF-4913-B943-9A60BF4DB585}" presName="txSpace" presStyleCnt="0"/>
      <dgm:spPr/>
    </dgm:pt>
    <dgm:pt modelId="{2F88FF45-CAF7-46DC-8488-E40BE0385F15}" type="pres">
      <dgm:prSet presAssocID="{66BBB0EF-1FAF-4913-B943-9A60BF4DB585}" presName="desTx" presStyleLbl="revTx" presStyleIdx="3" presStyleCnt="6">
        <dgm:presLayoutVars/>
      </dgm:prSet>
      <dgm:spPr/>
    </dgm:pt>
    <dgm:pt modelId="{4C3014EC-5784-4A0A-984F-226A02DE127D}" type="pres">
      <dgm:prSet presAssocID="{92026D57-82C6-4D99-8FAA-ADE2AE89144C}" presName="sibTrans" presStyleCnt="0"/>
      <dgm:spPr/>
    </dgm:pt>
    <dgm:pt modelId="{1D106A7F-435F-493A-98EF-69E35CC9D2E5}" type="pres">
      <dgm:prSet presAssocID="{DBA714C9-1C2D-43AE-B1DC-BC18023F0360}" presName="compNode" presStyleCnt="0"/>
      <dgm:spPr/>
    </dgm:pt>
    <dgm:pt modelId="{800DADF0-1C54-4B7C-8DFB-23690A6A40C6}" type="pres">
      <dgm:prSet presAssocID="{DBA714C9-1C2D-43AE-B1DC-BC18023F036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538A169F-AEF2-4BD9-A941-C703632E8726}" type="pres">
      <dgm:prSet presAssocID="{DBA714C9-1C2D-43AE-B1DC-BC18023F0360}" presName="iconSpace" presStyleCnt="0"/>
      <dgm:spPr/>
    </dgm:pt>
    <dgm:pt modelId="{62F87C15-1FA3-4282-A808-BF644261349B}" type="pres">
      <dgm:prSet presAssocID="{DBA714C9-1C2D-43AE-B1DC-BC18023F0360}" presName="parTx" presStyleLbl="revTx" presStyleIdx="4" presStyleCnt="6">
        <dgm:presLayoutVars>
          <dgm:chMax val="0"/>
          <dgm:chPref val="0"/>
        </dgm:presLayoutVars>
      </dgm:prSet>
      <dgm:spPr/>
    </dgm:pt>
    <dgm:pt modelId="{E9ACEE16-993A-4CEF-B0A1-53523049663D}" type="pres">
      <dgm:prSet presAssocID="{DBA714C9-1C2D-43AE-B1DC-BC18023F0360}" presName="txSpace" presStyleCnt="0"/>
      <dgm:spPr/>
    </dgm:pt>
    <dgm:pt modelId="{1C3DF6F2-DA62-43C9-9E90-6E3BE4A70912}" type="pres">
      <dgm:prSet presAssocID="{DBA714C9-1C2D-43AE-B1DC-BC18023F0360}" presName="desTx" presStyleLbl="revTx" presStyleIdx="5" presStyleCnt="6">
        <dgm:presLayoutVars/>
      </dgm:prSet>
      <dgm:spPr/>
    </dgm:pt>
  </dgm:ptLst>
  <dgm:cxnLst>
    <dgm:cxn modelId="{AFD58F10-DA2B-43A5-B917-FA05F7ADCD75}" type="presOf" srcId="{2DE385B7-831C-44DC-8846-769B11DEA8FC}" destId="{2325C836-C11F-4DDA-8AB0-46EB49726E83}" srcOrd="0" destOrd="0" presId="urn:microsoft.com/office/officeart/2018/2/layout/IconLabelDescriptionList"/>
    <dgm:cxn modelId="{802DE83B-43F6-47CF-8E65-521D20E73D10}" srcId="{2DE385B7-831C-44DC-8846-769B11DEA8FC}" destId="{DBA714C9-1C2D-43AE-B1DC-BC18023F0360}" srcOrd="2" destOrd="0" parTransId="{EBDACD60-4C20-4FCE-9EE4-A77AFD0A769E}" sibTransId="{A7223ACD-9689-4A64-8D96-9C9CBA5F60F1}"/>
    <dgm:cxn modelId="{ED99D041-84AE-464D-B828-C79462360EBE}" type="presOf" srcId="{C0A12258-501D-4E5A-8B03-D874358D3E02}" destId="{2F88FF45-CAF7-46DC-8488-E40BE0385F15}" srcOrd="0" destOrd="0" presId="urn:microsoft.com/office/officeart/2018/2/layout/IconLabelDescriptionList"/>
    <dgm:cxn modelId="{E357B368-1520-4AC8-8C8B-D37A1485C648}" srcId="{DBA714C9-1C2D-43AE-B1DC-BC18023F0360}" destId="{1BE54E2E-C849-4E41-961F-D2D486434D07}" srcOrd="0" destOrd="0" parTransId="{909B1D03-5A45-4B58-B128-82707A0A2B82}" sibTransId="{5418E4C6-3D0D-47EB-AB7C-8F8CEC33D6CD}"/>
    <dgm:cxn modelId="{540DE64D-3431-465B-B89D-3B4DBC9C241F}" type="presOf" srcId="{1BE54E2E-C849-4E41-961F-D2D486434D07}" destId="{1C3DF6F2-DA62-43C9-9E90-6E3BE4A70912}" srcOrd="0" destOrd="0" presId="urn:microsoft.com/office/officeart/2018/2/layout/IconLabelDescriptionList"/>
    <dgm:cxn modelId="{C4C89457-A6BA-4E56-A48E-1A003B3C1536}" srcId="{29277147-88A7-41F4-AB74-EE74D8B0B6D8}" destId="{38A3D227-6094-40C9-8896-58270E183A79}" srcOrd="0" destOrd="0" parTransId="{C3891C2B-2B2C-428D-8011-B5F62132857F}" sibTransId="{DC4790B7-3D2F-4DAE-93DD-7690114B49DD}"/>
    <dgm:cxn modelId="{93FDC17F-616F-489E-BA22-FABA3F576D09}" type="presOf" srcId="{29277147-88A7-41F4-AB74-EE74D8B0B6D8}" destId="{20705DD7-B9BD-46FD-8C70-8F217A37C703}" srcOrd="0" destOrd="0" presId="urn:microsoft.com/office/officeart/2018/2/layout/IconLabelDescriptionList"/>
    <dgm:cxn modelId="{C4027081-587D-409F-A1F1-21FB176B3360}" type="presOf" srcId="{DBA714C9-1C2D-43AE-B1DC-BC18023F0360}" destId="{62F87C15-1FA3-4282-A808-BF644261349B}" srcOrd="0" destOrd="0" presId="urn:microsoft.com/office/officeart/2018/2/layout/IconLabelDescriptionList"/>
    <dgm:cxn modelId="{BCAB1282-161C-4F1E-AA35-D814A5898D41}" type="presOf" srcId="{38A3D227-6094-40C9-8896-58270E183A79}" destId="{37492FA7-C7D8-43D0-8892-B3335175CB65}" srcOrd="0" destOrd="0" presId="urn:microsoft.com/office/officeart/2018/2/layout/IconLabelDescriptionList"/>
    <dgm:cxn modelId="{3D252385-66E2-40AD-A48A-582F917413F2}" srcId="{66BBB0EF-1FAF-4913-B943-9A60BF4DB585}" destId="{C0A12258-501D-4E5A-8B03-D874358D3E02}" srcOrd="0" destOrd="0" parTransId="{1B418D11-788F-4587-AF0F-AA3DDEF3F87A}" sibTransId="{123925ED-AAD0-46A4-A9E9-D9952964FBC1}"/>
    <dgm:cxn modelId="{6A5F0BA2-3D69-4367-BF23-5D5218B7721E}" srcId="{2DE385B7-831C-44DC-8846-769B11DEA8FC}" destId="{29277147-88A7-41F4-AB74-EE74D8B0B6D8}" srcOrd="0" destOrd="0" parTransId="{9254C357-572D-4446-80A4-AFED74A91B1C}" sibTransId="{4ECCBCB1-46F6-4AD8-A3DA-0C944A198489}"/>
    <dgm:cxn modelId="{F45CD3F4-9C9C-4A9B-9C35-FBEB5514F6BE}" srcId="{2DE385B7-831C-44DC-8846-769B11DEA8FC}" destId="{66BBB0EF-1FAF-4913-B943-9A60BF4DB585}" srcOrd="1" destOrd="0" parTransId="{A62E7DB3-6366-440E-AA62-4566A9DD9A77}" sibTransId="{92026D57-82C6-4D99-8FAA-ADE2AE89144C}"/>
    <dgm:cxn modelId="{472DEFF6-8A11-4015-970A-73B1646C7F93}" type="presOf" srcId="{66BBB0EF-1FAF-4913-B943-9A60BF4DB585}" destId="{C9350513-3356-4324-A4C4-144E75F113E7}" srcOrd="0" destOrd="0" presId="urn:microsoft.com/office/officeart/2018/2/layout/IconLabelDescriptionList"/>
    <dgm:cxn modelId="{51E24384-FA97-4C4B-A77A-F63B8A012924}" type="presParOf" srcId="{2325C836-C11F-4DDA-8AB0-46EB49726E83}" destId="{0B663D0A-5F36-454E-9633-700428CECC50}" srcOrd="0" destOrd="0" presId="urn:microsoft.com/office/officeart/2018/2/layout/IconLabelDescriptionList"/>
    <dgm:cxn modelId="{9750E840-CEE0-4A0D-9C6D-7C61D3CCFA3D}" type="presParOf" srcId="{0B663D0A-5F36-454E-9633-700428CECC50}" destId="{C062720F-B4EA-40B0-9836-32928CCCA7BF}" srcOrd="0" destOrd="0" presId="urn:microsoft.com/office/officeart/2018/2/layout/IconLabelDescriptionList"/>
    <dgm:cxn modelId="{9866DBBC-A7C7-4602-A77D-1994E8EA1C7A}" type="presParOf" srcId="{0B663D0A-5F36-454E-9633-700428CECC50}" destId="{A6F3AA7B-1191-472B-92F9-4DD0602024AB}" srcOrd="1" destOrd="0" presId="urn:microsoft.com/office/officeart/2018/2/layout/IconLabelDescriptionList"/>
    <dgm:cxn modelId="{12B45BBE-11B6-4408-827C-AF210F7DE3B3}" type="presParOf" srcId="{0B663D0A-5F36-454E-9633-700428CECC50}" destId="{20705DD7-B9BD-46FD-8C70-8F217A37C703}" srcOrd="2" destOrd="0" presId="urn:microsoft.com/office/officeart/2018/2/layout/IconLabelDescriptionList"/>
    <dgm:cxn modelId="{E00C0A58-952B-496C-A954-B7AF75B6F436}" type="presParOf" srcId="{0B663D0A-5F36-454E-9633-700428CECC50}" destId="{291113A1-C29B-4F64-9224-EF9662A3B674}" srcOrd="3" destOrd="0" presId="urn:microsoft.com/office/officeart/2018/2/layout/IconLabelDescriptionList"/>
    <dgm:cxn modelId="{C3BA0806-233D-4701-B593-48E4FF48F6A7}" type="presParOf" srcId="{0B663D0A-5F36-454E-9633-700428CECC50}" destId="{37492FA7-C7D8-43D0-8892-B3335175CB65}" srcOrd="4" destOrd="0" presId="urn:microsoft.com/office/officeart/2018/2/layout/IconLabelDescriptionList"/>
    <dgm:cxn modelId="{64AD3A70-37D9-46EC-B6C8-DA6AD9EECD53}" type="presParOf" srcId="{2325C836-C11F-4DDA-8AB0-46EB49726E83}" destId="{CBE5AA8C-89A4-4F04-AC4C-2DD03E3EC24F}" srcOrd="1" destOrd="0" presId="urn:microsoft.com/office/officeart/2018/2/layout/IconLabelDescriptionList"/>
    <dgm:cxn modelId="{B0DA5B90-B3A8-4E45-A96A-1AE17F3254CF}" type="presParOf" srcId="{2325C836-C11F-4DDA-8AB0-46EB49726E83}" destId="{D74308BF-8C1D-4946-A400-04D192673841}" srcOrd="2" destOrd="0" presId="urn:microsoft.com/office/officeart/2018/2/layout/IconLabelDescriptionList"/>
    <dgm:cxn modelId="{0DFA44D2-C105-4B3F-AC4C-822EC19BFFAE}" type="presParOf" srcId="{D74308BF-8C1D-4946-A400-04D192673841}" destId="{062B4FB4-EF10-499E-95C5-C3F2A21F428B}" srcOrd="0" destOrd="0" presId="urn:microsoft.com/office/officeart/2018/2/layout/IconLabelDescriptionList"/>
    <dgm:cxn modelId="{462642E3-B4DC-4973-96F2-CD5FBE756EB7}" type="presParOf" srcId="{D74308BF-8C1D-4946-A400-04D192673841}" destId="{F3BBA678-9DDF-4DD5-8557-8AF12D5874E9}" srcOrd="1" destOrd="0" presId="urn:microsoft.com/office/officeart/2018/2/layout/IconLabelDescriptionList"/>
    <dgm:cxn modelId="{2A4F0F2B-3CD4-4E91-B531-0906115C89AE}" type="presParOf" srcId="{D74308BF-8C1D-4946-A400-04D192673841}" destId="{C9350513-3356-4324-A4C4-144E75F113E7}" srcOrd="2" destOrd="0" presId="urn:microsoft.com/office/officeart/2018/2/layout/IconLabelDescriptionList"/>
    <dgm:cxn modelId="{2AC71A6A-AB70-40AC-8138-7CC6F2D0919B}" type="presParOf" srcId="{D74308BF-8C1D-4946-A400-04D192673841}" destId="{1E975C35-4CF3-4830-9F0B-38532B1680AE}" srcOrd="3" destOrd="0" presId="urn:microsoft.com/office/officeart/2018/2/layout/IconLabelDescriptionList"/>
    <dgm:cxn modelId="{4DBFF166-C4C2-4DD8-A973-234E773EB7FE}" type="presParOf" srcId="{D74308BF-8C1D-4946-A400-04D192673841}" destId="{2F88FF45-CAF7-46DC-8488-E40BE0385F15}" srcOrd="4" destOrd="0" presId="urn:microsoft.com/office/officeart/2018/2/layout/IconLabelDescriptionList"/>
    <dgm:cxn modelId="{5D417833-E324-41DC-A0A0-593DB363887D}" type="presParOf" srcId="{2325C836-C11F-4DDA-8AB0-46EB49726E83}" destId="{4C3014EC-5784-4A0A-984F-226A02DE127D}" srcOrd="3" destOrd="0" presId="urn:microsoft.com/office/officeart/2018/2/layout/IconLabelDescriptionList"/>
    <dgm:cxn modelId="{B08E021A-175B-4355-BF89-1B8B3941C57B}" type="presParOf" srcId="{2325C836-C11F-4DDA-8AB0-46EB49726E83}" destId="{1D106A7F-435F-493A-98EF-69E35CC9D2E5}" srcOrd="4" destOrd="0" presId="urn:microsoft.com/office/officeart/2018/2/layout/IconLabelDescriptionList"/>
    <dgm:cxn modelId="{0ADD29E8-5A57-45FE-AB63-0E9B264D1E56}" type="presParOf" srcId="{1D106A7F-435F-493A-98EF-69E35CC9D2E5}" destId="{800DADF0-1C54-4B7C-8DFB-23690A6A40C6}" srcOrd="0" destOrd="0" presId="urn:microsoft.com/office/officeart/2018/2/layout/IconLabelDescriptionList"/>
    <dgm:cxn modelId="{885C095A-300B-45BF-B34B-2C0E183494A6}" type="presParOf" srcId="{1D106A7F-435F-493A-98EF-69E35CC9D2E5}" destId="{538A169F-AEF2-4BD9-A941-C703632E8726}" srcOrd="1" destOrd="0" presId="urn:microsoft.com/office/officeart/2018/2/layout/IconLabelDescriptionList"/>
    <dgm:cxn modelId="{BFF56170-818A-4752-9CB9-90E7A3D77A7E}" type="presParOf" srcId="{1D106A7F-435F-493A-98EF-69E35CC9D2E5}" destId="{62F87C15-1FA3-4282-A808-BF644261349B}" srcOrd="2" destOrd="0" presId="urn:microsoft.com/office/officeart/2018/2/layout/IconLabelDescriptionList"/>
    <dgm:cxn modelId="{CFC45FA6-CCF8-4875-9225-7DBEBBFA45E0}" type="presParOf" srcId="{1D106A7F-435F-493A-98EF-69E35CC9D2E5}" destId="{E9ACEE16-993A-4CEF-B0A1-53523049663D}" srcOrd="3" destOrd="0" presId="urn:microsoft.com/office/officeart/2018/2/layout/IconLabelDescriptionList"/>
    <dgm:cxn modelId="{D634801C-B7D7-46F0-9CDD-58A56CC48403}" type="presParOf" srcId="{1D106A7F-435F-493A-98EF-69E35CC9D2E5}" destId="{1C3DF6F2-DA62-43C9-9E90-6E3BE4A70912}"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5E1C21B-A14E-4CEC-8055-A56C24769762}"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ABEDC3F-9559-4DD0-A921-A3DDECF8693D}">
      <dgm:prSet/>
      <dgm:spPr/>
      <dgm:t>
        <a:bodyPr/>
        <a:lstStyle/>
        <a:p>
          <a:pPr>
            <a:defRPr cap="all"/>
          </a:pPr>
          <a:r>
            <a:rPr lang="en-US"/>
            <a:t>-Atypical patient presentations (i.e. falls, syncope)</a:t>
          </a:r>
        </a:p>
      </dgm:t>
    </dgm:pt>
    <dgm:pt modelId="{37916C3E-18E6-4955-ABE8-028C00502653}" type="parTrans" cxnId="{6C592D68-882E-4CE4-8B6A-DE5B7F4B6887}">
      <dgm:prSet/>
      <dgm:spPr/>
      <dgm:t>
        <a:bodyPr/>
        <a:lstStyle/>
        <a:p>
          <a:endParaRPr lang="en-US"/>
        </a:p>
      </dgm:t>
    </dgm:pt>
    <dgm:pt modelId="{74A7A97B-1743-440A-A743-000231BEC38B}" type="sibTrans" cxnId="{6C592D68-882E-4CE4-8B6A-DE5B7F4B6887}">
      <dgm:prSet/>
      <dgm:spPr/>
      <dgm:t>
        <a:bodyPr/>
        <a:lstStyle/>
        <a:p>
          <a:endParaRPr lang="en-US"/>
        </a:p>
      </dgm:t>
    </dgm:pt>
    <dgm:pt modelId="{E194BB14-BE45-471D-9CE9-4247D7862DF1}">
      <dgm:prSet/>
      <dgm:spPr/>
      <dgm:t>
        <a:bodyPr/>
        <a:lstStyle/>
        <a:p>
          <a:pPr>
            <a:defRPr cap="all"/>
          </a:pPr>
          <a:r>
            <a:rPr lang="en-US"/>
            <a:t>-Normal vital signs are not normal </a:t>
          </a:r>
        </a:p>
      </dgm:t>
    </dgm:pt>
    <dgm:pt modelId="{4AB45F44-8897-4574-A182-AE36B4D505A8}" type="parTrans" cxnId="{D8BD2B3E-4502-4472-8E29-6F1A115A1202}">
      <dgm:prSet/>
      <dgm:spPr/>
      <dgm:t>
        <a:bodyPr/>
        <a:lstStyle/>
        <a:p>
          <a:endParaRPr lang="en-US"/>
        </a:p>
      </dgm:t>
    </dgm:pt>
    <dgm:pt modelId="{55C1BEF2-29E0-4432-B7DB-BB7EDA12E980}" type="sibTrans" cxnId="{D8BD2B3E-4502-4472-8E29-6F1A115A1202}">
      <dgm:prSet/>
      <dgm:spPr/>
      <dgm:t>
        <a:bodyPr/>
        <a:lstStyle/>
        <a:p>
          <a:endParaRPr lang="en-US"/>
        </a:p>
      </dgm:t>
    </dgm:pt>
    <dgm:pt modelId="{8F5729C4-477F-4FDD-BF7A-C038671B5E5E}">
      <dgm:prSet/>
      <dgm:spPr/>
      <dgm:t>
        <a:bodyPr/>
        <a:lstStyle/>
        <a:p>
          <a:pPr>
            <a:defRPr cap="all"/>
          </a:pPr>
          <a:r>
            <a:rPr lang="en-US"/>
            <a:t>-Most used scores do not work in older patient</a:t>
          </a:r>
        </a:p>
      </dgm:t>
    </dgm:pt>
    <dgm:pt modelId="{248BB278-9C3D-4A71-AAB2-2FECF1565419}" type="parTrans" cxnId="{C6B5BCC4-23B3-4FDD-9E18-7F00126DC99A}">
      <dgm:prSet/>
      <dgm:spPr/>
      <dgm:t>
        <a:bodyPr/>
        <a:lstStyle/>
        <a:p>
          <a:endParaRPr lang="en-US"/>
        </a:p>
      </dgm:t>
    </dgm:pt>
    <dgm:pt modelId="{C19A36EF-7A98-4229-99A8-E9FED0F8DD75}" type="sibTrans" cxnId="{C6B5BCC4-23B3-4FDD-9E18-7F00126DC99A}">
      <dgm:prSet/>
      <dgm:spPr/>
      <dgm:t>
        <a:bodyPr/>
        <a:lstStyle/>
        <a:p>
          <a:endParaRPr lang="en-US"/>
        </a:p>
      </dgm:t>
    </dgm:pt>
    <dgm:pt modelId="{63F1BE9F-0465-4488-9D69-79077D4901F2}">
      <dgm:prSet/>
      <dgm:spPr/>
      <dgm:t>
        <a:bodyPr/>
        <a:lstStyle/>
        <a:p>
          <a:pPr>
            <a:defRPr cap="all"/>
          </a:pPr>
          <a:r>
            <a:rPr lang="en-US"/>
            <a:t>-Undertriage</a:t>
          </a:r>
        </a:p>
      </dgm:t>
    </dgm:pt>
    <dgm:pt modelId="{BE31B2D1-CCC0-450F-BA91-14EFAC643AC2}" type="parTrans" cxnId="{61DA60A3-DE68-4F3E-8F6E-5C416F4C7DDA}">
      <dgm:prSet/>
      <dgm:spPr/>
      <dgm:t>
        <a:bodyPr/>
        <a:lstStyle/>
        <a:p>
          <a:endParaRPr lang="en-US"/>
        </a:p>
      </dgm:t>
    </dgm:pt>
    <dgm:pt modelId="{0B5FFACF-7B0E-40B3-8278-671913123797}" type="sibTrans" cxnId="{61DA60A3-DE68-4F3E-8F6E-5C416F4C7DDA}">
      <dgm:prSet/>
      <dgm:spPr/>
      <dgm:t>
        <a:bodyPr/>
        <a:lstStyle/>
        <a:p>
          <a:endParaRPr lang="en-US"/>
        </a:p>
      </dgm:t>
    </dgm:pt>
    <dgm:pt modelId="{B0D8C8E1-3316-46E9-8F43-DBCB6A7760F9}">
      <dgm:prSet/>
      <dgm:spPr/>
      <dgm:t>
        <a:bodyPr/>
        <a:lstStyle/>
        <a:p>
          <a:pPr>
            <a:defRPr cap="all"/>
          </a:pPr>
          <a:r>
            <a:rPr lang="en-US"/>
            <a:t>-You are scared to administer fluids</a:t>
          </a:r>
        </a:p>
      </dgm:t>
    </dgm:pt>
    <dgm:pt modelId="{9589DF40-8724-4225-8FD9-5B5C565FD54E}" type="parTrans" cxnId="{526ECCE8-1308-46B9-A440-D7F1946403A0}">
      <dgm:prSet/>
      <dgm:spPr/>
      <dgm:t>
        <a:bodyPr/>
        <a:lstStyle/>
        <a:p>
          <a:endParaRPr lang="en-US"/>
        </a:p>
      </dgm:t>
    </dgm:pt>
    <dgm:pt modelId="{514231CD-9101-4078-A123-27309F4C0961}" type="sibTrans" cxnId="{526ECCE8-1308-46B9-A440-D7F1946403A0}">
      <dgm:prSet/>
      <dgm:spPr/>
      <dgm:t>
        <a:bodyPr/>
        <a:lstStyle/>
        <a:p>
          <a:endParaRPr lang="en-US"/>
        </a:p>
      </dgm:t>
    </dgm:pt>
    <dgm:pt modelId="{8DD2F0CF-1D4A-447F-A906-B7A9C48A6F5B}" type="pres">
      <dgm:prSet presAssocID="{35E1C21B-A14E-4CEC-8055-A56C24769762}" presName="root" presStyleCnt="0">
        <dgm:presLayoutVars>
          <dgm:dir/>
          <dgm:resizeHandles val="exact"/>
        </dgm:presLayoutVars>
      </dgm:prSet>
      <dgm:spPr/>
    </dgm:pt>
    <dgm:pt modelId="{A853E021-0A65-44BA-AC03-64F7F48394AD}" type="pres">
      <dgm:prSet presAssocID="{8ABEDC3F-9559-4DD0-A921-A3DDECF8693D}" presName="compNode" presStyleCnt="0"/>
      <dgm:spPr/>
    </dgm:pt>
    <dgm:pt modelId="{1C781D76-ABF8-42EB-8E2D-3FC7AD17CEFA}" type="pres">
      <dgm:prSet presAssocID="{8ABEDC3F-9559-4DD0-A921-A3DDECF8693D}" presName="iconBgRect" presStyleLbl="bgShp" presStyleIdx="0" presStyleCnt="5"/>
      <dgm:spPr/>
    </dgm:pt>
    <dgm:pt modelId="{FD3A0F5D-E1B7-4160-AA97-CD6345F49EF2}" type="pres">
      <dgm:prSet presAssocID="{8ABEDC3F-9559-4DD0-A921-A3DDECF8693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D0647296-A3BA-49CD-95E9-08F803F1ECB9}" type="pres">
      <dgm:prSet presAssocID="{8ABEDC3F-9559-4DD0-A921-A3DDECF8693D}" presName="spaceRect" presStyleCnt="0"/>
      <dgm:spPr/>
    </dgm:pt>
    <dgm:pt modelId="{78C6FCF8-2ABE-4E01-A144-3DE4064EAFCF}" type="pres">
      <dgm:prSet presAssocID="{8ABEDC3F-9559-4DD0-A921-A3DDECF8693D}" presName="textRect" presStyleLbl="revTx" presStyleIdx="0" presStyleCnt="5">
        <dgm:presLayoutVars>
          <dgm:chMax val="1"/>
          <dgm:chPref val="1"/>
        </dgm:presLayoutVars>
      </dgm:prSet>
      <dgm:spPr/>
    </dgm:pt>
    <dgm:pt modelId="{A21A5646-5954-41DD-90D8-AEA730C47DF0}" type="pres">
      <dgm:prSet presAssocID="{74A7A97B-1743-440A-A743-000231BEC38B}" presName="sibTrans" presStyleCnt="0"/>
      <dgm:spPr/>
    </dgm:pt>
    <dgm:pt modelId="{CB802B77-678A-42EA-9036-122A4C18C182}" type="pres">
      <dgm:prSet presAssocID="{E194BB14-BE45-471D-9CE9-4247D7862DF1}" presName="compNode" presStyleCnt="0"/>
      <dgm:spPr/>
    </dgm:pt>
    <dgm:pt modelId="{2E9C4120-AFCB-4D6C-9B76-E78EF9CDEB84}" type="pres">
      <dgm:prSet presAssocID="{E194BB14-BE45-471D-9CE9-4247D7862DF1}" presName="iconBgRect" presStyleLbl="bgShp" presStyleIdx="1" presStyleCnt="5"/>
      <dgm:spPr/>
    </dgm:pt>
    <dgm:pt modelId="{11DF6D42-71DD-4FC8-8502-BC9BD8D44216}" type="pres">
      <dgm:prSet presAssocID="{E194BB14-BE45-471D-9CE9-4247D7862DF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9BB9469C-6E95-44D8-AC5C-F7E59A82803A}" type="pres">
      <dgm:prSet presAssocID="{E194BB14-BE45-471D-9CE9-4247D7862DF1}" presName="spaceRect" presStyleCnt="0"/>
      <dgm:spPr/>
    </dgm:pt>
    <dgm:pt modelId="{E8B05A7C-A676-4F63-B287-E5AEFA2D9081}" type="pres">
      <dgm:prSet presAssocID="{E194BB14-BE45-471D-9CE9-4247D7862DF1}" presName="textRect" presStyleLbl="revTx" presStyleIdx="1" presStyleCnt="5">
        <dgm:presLayoutVars>
          <dgm:chMax val="1"/>
          <dgm:chPref val="1"/>
        </dgm:presLayoutVars>
      </dgm:prSet>
      <dgm:spPr/>
    </dgm:pt>
    <dgm:pt modelId="{CB1AD06E-2024-4404-8EB1-25EC7BAF77FF}" type="pres">
      <dgm:prSet presAssocID="{55C1BEF2-29E0-4432-B7DB-BB7EDA12E980}" presName="sibTrans" presStyleCnt="0"/>
      <dgm:spPr/>
    </dgm:pt>
    <dgm:pt modelId="{4DC6D1F1-1249-407C-B8C1-43D74AA5D58B}" type="pres">
      <dgm:prSet presAssocID="{8F5729C4-477F-4FDD-BF7A-C038671B5E5E}" presName="compNode" presStyleCnt="0"/>
      <dgm:spPr/>
    </dgm:pt>
    <dgm:pt modelId="{F5AC4E5B-BF3E-4BD4-895B-78D6BFEDC58E}" type="pres">
      <dgm:prSet presAssocID="{8F5729C4-477F-4FDD-BF7A-C038671B5E5E}" presName="iconBgRect" presStyleLbl="bgShp" presStyleIdx="2" presStyleCnt="5"/>
      <dgm:spPr/>
    </dgm:pt>
    <dgm:pt modelId="{F511AB5C-5261-41D7-BC5B-4F3E2CB1C83A}" type="pres">
      <dgm:prSet presAssocID="{8F5729C4-477F-4FDD-BF7A-C038671B5E5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62D20D29-CA42-48DB-A6F0-B172A0677532}" type="pres">
      <dgm:prSet presAssocID="{8F5729C4-477F-4FDD-BF7A-C038671B5E5E}" presName="spaceRect" presStyleCnt="0"/>
      <dgm:spPr/>
    </dgm:pt>
    <dgm:pt modelId="{BFF0AA49-AB58-4444-B34A-84A845F0D660}" type="pres">
      <dgm:prSet presAssocID="{8F5729C4-477F-4FDD-BF7A-C038671B5E5E}" presName="textRect" presStyleLbl="revTx" presStyleIdx="2" presStyleCnt="5">
        <dgm:presLayoutVars>
          <dgm:chMax val="1"/>
          <dgm:chPref val="1"/>
        </dgm:presLayoutVars>
      </dgm:prSet>
      <dgm:spPr/>
    </dgm:pt>
    <dgm:pt modelId="{0D72F93D-596A-4EE5-8664-27B3A7B6905C}" type="pres">
      <dgm:prSet presAssocID="{C19A36EF-7A98-4229-99A8-E9FED0F8DD75}" presName="sibTrans" presStyleCnt="0"/>
      <dgm:spPr/>
    </dgm:pt>
    <dgm:pt modelId="{4B23B287-6E7E-44AF-8B3B-A4C18CFA60D1}" type="pres">
      <dgm:prSet presAssocID="{63F1BE9F-0465-4488-9D69-79077D4901F2}" presName="compNode" presStyleCnt="0"/>
      <dgm:spPr/>
    </dgm:pt>
    <dgm:pt modelId="{82685AA4-5AC1-4BA2-92D1-5FA236D8E80E}" type="pres">
      <dgm:prSet presAssocID="{63F1BE9F-0465-4488-9D69-79077D4901F2}" presName="iconBgRect" presStyleLbl="bgShp" presStyleIdx="3" presStyleCnt="5"/>
      <dgm:spPr/>
    </dgm:pt>
    <dgm:pt modelId="{6068F30F-E2A3-467C-B659-B7CE2F0F7812}" type="pres">
      <dgm:prSet presAssocID="{63F1BE9F-0465-4488-9D69-79077D4901F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lue"/>
        </a:ext>
      </dgm:extLst>
    </dgm:pt>
    <dgm:pt modelId="{F59AB1BA-8790-4534-8567-F0B422F3730B}" type="pres">
      <dgm:prSet presAssocID="{63F1BE9F-0465-4488-9D69-79077D4901F2}" presName="spaceRect" presStyleCnt="0"/>
      <dgm:spPr/>
    </dgm:pt>
    <dgm:pt modelId="{DB91E77A-2CE5-4508-834A-D4363B9E5B00}" type="pres">
      <dgm:prSet presAssocID="{63F1BE9F-0465-4488-9D69-79077D4901F2}" presName="textRect" presStyleLbl="revTx" presStyleIdx="3" presStyleCnt="5">
        <dgm:presLayoutVars>
          <dgm:chMax val="1"/>
          <dgm:chPref val="1"/>
        </dgm:presLayoutVars>
      </dgm:prSet>
      <dgm:spPr/>
    </dgm:pt>
    <dgm:pt modelId="{D063593F-C58A-4288-B501-3772BE302BDF}" type="pres">
      <dgm:prSet presAssocID="{0B5FFACF-7B0E-40B3-8278-671913123797}" presName="sibTrans" presStyleCnt="0"/>
      <dgm:spPr/>
    </dgm:pt>
    <dgm:pt modelId="{BD593F4C-9C46-40A4-9CA4-D6A080622FEF}" type="pres">
      <dgm:prSet presAssocID="{B0D8C8E1-3316-46E9-8F43-DBCB6A7760F9}" presName="compNode" presStyleCnt="0"/>
      <dgm:spPr/>
    </dgm:pt>
    <dgm:pt modelId="{D9C4204A-C086-4DAE-BF10-348A41988F84}" type="pres">
      <dgm:prSet presAssocID="{B0D8C8E1-3316-46E9-8F43-DBCB6A7760F9}" presName="iconBgRect" presStyleLbl="bgShp" presStyleIdx="4" presStyleCnt="5"/>
      <dgm:spPr/>
    </dgm:pt>
    <dgm:pt modelId="{0BFEB912-CC4A-4B8D-954E-CC36BADCED3A}" type="pres">
      <dgm:prSet presAssocID="{B0D8C8E1-3316-46E9-8F43-DBCB6A7760F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Needle"/>
        </a:ext>
      </dgm:extLst>
    </dgm:pt>
    <dgm:pt modelId="{5FE75971-3C1B-475B-9741-3C4AC6A569CE}" type="pres">
      <dgm:prSet presAssocID="{B0D8C8E1-3316-46E9-8F43-DBCB6A7760F9}" presName="spaceRect" presStyleCnt="0"/>
      <dgm:spPr/>
    </dgm:pt>
    <dgm:pt modelId="{ED84B396-08AF-435E-9E84-207EDCBA3438}" type="pres">
      <dgm:prSet presAssocID="{B0D8C8E1-3316-46E9-8F43-DBCB6A7760F9}" presName="textRect" presStyleLbl="revTx" presStyleIdx="4" presStyleCnt="5">
        <dgm:presLayoutVars>
          <dgm:chMax val="1"/>
          <dgm:chPref val="1"/>
        </dgm:presLayoutVars>
      </dgm:prSet>
      <dgm:spPr/>
    </dgm:pt>
  </dgm:ptLst>
  <dgm:cxnLst>
    <dgm:cxn modelId="{C9A6AD11-F28A-41A0-A9CB-EBC2FFF30D3C}" type="presOf" srcId="{8F5729C4-477F-4FDD-BF7A-C038671B5E5E}" destId="{BFF0AA49-AB58-4444-B34A-84A845F0D660}" srcOrd="0" destOrd="0" presId="urn:microsoft.com/office/officeart/2018/5/layout/IconCircleLabelList"/>
    <dgm:cxn modelId="{2C83CE1C-DB23-4B7A-A5D3-D83084F38C14}" type="presOf" srcId="{E194BB14-BE45-471D-9CE9-4247D7862DF1}" destId="{E8B05A7C-A676-4F63-B287-E5AEFA2D9081}" srcOrd="0" destOrd="0" presId="urn:microsoft.com/office/officeart/2018/5/layout/IconCircleLabelList"/>
    <dgm:cxn modelId="{8F77BA35-F83E-4135-B8EE-97FAF35945E0}" type="presOf" srcId="{35E1C21B-A14E-4CEC-8055-A56C24769762}" destId="{8DD2F0CF-1D4A-447F-A906-B7A9C48A6F5B}" srcOrd="0" destOrd="0" presId="urn:microsoft.com/office/officeart/2018/5/layout/IconCircleLabelList"/>
    <dgm:cxn modelId="{D8BD2B3E-4502-4472-8E29-6F1A115A1202}" srcId="{35E1C21B-A14E-4CEC-8055-A56C24769762}" destId="{E194BB14-BE45-471D-9CE9-4247D7862DF1}" srcOrd="1" destOrd="0" parTransId="{4AB45F44-8897-4574-A182-AE36B4D505A8}" sibTransId="{55C1BEF2-29E0-4432-B7DB-BB7EDA12E980}"/>
    <dgm:cxn modelId="{6C592D68-882E-4CE4-8B6A-DE5B7F4B6887}" srcId="{35E1C21B-A14E-4CEC-8055-A56C24769762}" destId="{8ABEDC3F-9559-4DD0-A921-A3DDECF8693D}" srcOrd="0" destOrd="0" parTransId="{37916C3E-18E6-4955-ABE8-028C00502653}" sibTransId="{74A7A97B-1743-440A-A743-000231BEC38B}"/>
    <dgm:cxn modelId="{6171E772-0558-4001-A7FE-9CC2C61E23F6}" type="presOf" srcId="{63F1BE9F-0465-4488-9D69-79077D4901F2}" destId="{DB91E77A-2CE5-4508-834A-D4363B9E5B00}" srcOrd="0" destOrd="0" presId="urn:microsoft.com/office/officeart/2018/5/layout/IconCircleLabelList"/>
    <dgm:cxn modelId="{3437D18D-7C88-449B-AD5D-59734E2F8614}" type="presOf" srcId="{B0D8C8E1-3316-46E9-8F43-DBCB6A7760F9}" destId="{ED84B396-08AF-435E-9E84-207EDCBA3438}" srcOrd="0" destOrd="0" presId="urn:microsoft.com/office/officeart/2018/5/layout/IconCircleLabelList"/>
    <dgm:cxn modelId="{61DA60A3-DE68-4F3E-8F6E-5C416F4C7DDA}" srcId="{35E1C21B-A14E-4CEC-8055-A56C24769762}" destId="{63F1BE9F-0465-4488-9D69-79077D4901F2}" srcOrd="3" destOrd="0" parTransId="{BE31B2D1-CCC0-450F-BA91-14EFAC643AC2}" sibTransId="{0B5FFACF-7B0E-40B3-8278-671913123797}"/>
    <dgm:cxn modelId="{C6B5BCC4-23B3-4FDD-9E18-7F00126DC99A}" srcId="{35E1C21B-A14E-4CEC-8055-A56C24769762}" destId="{8F5729C4-477F-4FDD-BF7A-C038671B5E5E}" srcOrd="2" destOrd="0" parTransId="{248BB278-9C3D-4A71-AAB2-2FECF1565419}" sibTransId="{C19A36EF-7A98-4229-99A8-E9FED0F8DD75}"/>
    <dgm:cxn modelId="{9E7CE7D1-922A-4A3A-A330-CCF32F31C2A2}" type="presOf" srcId="{8ABEDC3F-9559-4DD0-A921-A3DDECF8693D}" destId="{78C6FCF8-2ABE-4E01-A144-3DE4064EAFCF}" srcOrd="0" destOrd="0" presId="urn:microsoft.com/office/officeart/2018/5/layout/IconCircleLabelList"/>
    <dgm:cxn modelId="{526ECCE8-1308-46B9-A440-D7F1946403A0}" srcId="{35E1C21B-A14E-4CEC-8055-A56C24769762}" destId="{B0D8C8E1-3316-46E9-8F43-DBCB6A7760F9}" srcOrd="4" destOrd="0" parTransId="{9589DF40-8724-4225-8FD9-5B5C565FD54E}" sibTransId="{514231CD-9101-4078-A123-27309F4C0961}"/>
    <dgm:cxn modelId="{C24061C2-F63F-4183-A203-2383E13E0ECC}" type="presParOf" srcId="{8DD2F0CF-1D4A-447F-A906-B7A9C48A6F5B}" destId="{A853E021-0A65-44BA-AC03-64F7F48394AD}" srcOrd="0" destOrd="0" presId="urn:microsoft.com/office/officeart/2018/5/layout/IconCircleLabelList"/>
    <dgm:cxn modelId="{FA8981E0-CFD0-4903-8688-FBE703C145D7}" type="presParOf" srcId="{A853E021-0A65-44BA-AC03-64F7F48394AD}" destId="{1C781D76-ABF8-42EB-8E2D-3FC7AD17CEFA}" srcOrd="0" destOrd="0" presId="urn:microsoft.com/office/officeart/2018/5/layout/IconCircleLabelList"/>
    <dgm:cxn modelId="{4C4BC3F9-EC1D-4386-9EB5-32B60F26A494}" type="presParOf" srcId="{A853E021-0A65-44BA-AC03-64F7F48394AD}" destId="{FD3A0F5D-E1B7-4160-AA97-CD6345F49EF2}" srcOrd="1" destOrd="0" presId="urn:microsoft.com/office/officeart/2018/5/layout/IconCircleLabelList"/>
    <dgm:cxn modelId="{9A04B009-9104-420A-B877-226470A5CBEC}" type="presParOf" srcId="{A853E021-0A65-44BA-AC03-64F7F48394AD}" destId="{D0647296-A3BA-49CD-95E9-08F803F1ECB9}" srcOrd="2" destOrd="0" presId="urn:microsoft.com/office/officeart/2018/5/layout/IconCircleLabelList"/>
    <dgm:cxn modelId="{E8D3C7CE-7132-4AD6-BDDC-274A66AC1DDA}" type="presParOf" srcId="{A853E021-0A65-44BA-AC03-64F7F48394AD}" destId="{78C6FCF8-2ABE-4E01-A144-3DE4064EAFCF}" srcOrd="3" destOrd="0" presId="urn:microsoft.com/office/officeart/2018/5/layout/IconCircleLabelList"/>
    <dgm:cxn modelId="{E1AB7CFB-3D19-4A4B-86DC-9B5EFAFC2D81}" type="presParOf" srcId="{8DD2F0CF-1D4A-447F-A906-B7A9C48A6F5B}" destId="{A21A5646-5954-41DD-90D8-AEA730C47DF0}" srcOrd="1" destOrd="0" presId="urn:microsoft.com/office/officeart/2018/5/layout/IconCircleLabelList"/>
    <dgm:cxn modelId="{02953235-626E-4551-87D1-7A0CA33E82C8}" type="presParOf" srcId="{8DD2F0CF-1D4A-447F-A906-B7A9C48A6F5B}" destId="{CB802B77-678A-42EA-9036-122A4C18C182}" srcOrd="2" destOrd="0" presId="urn:microsoft.com/office/officeart/2018/5/layout/IconCircleLabelList"/>
    <dgm:cxn modelId="{4BD531CE-9419-4BCC-B9D4-392BE00B1D67}" type="presParOf" srcId="{CB802B77-678A-42EA-9036-122A4C18C182}" destId="{2E9C4120-AFCB-4D6C-9B76-E78EF9CDEB84}" srcOrd="0" destOrd="0" presId="urn:microsoft.com/office/officeart/2018/5/layout/IconCircleLabelList"/>
    <dgm:cxn modelId="{9FDED209-6C7D-4D7E-AF52-15571503EEE3}" type="presParOf" srcId="{CB802B77-678A-42EA-9036-122A4C18C182}" destId="{11DF6D42-71DD-4FC8-8502-BC9BD8D44216}" srcOrd="1" destOrd="0" presId="urn:microsoft.com/office/officeart/2018/5/layout/IconCircleLabelList"/>
    <dgm:cxn modelId="{21EBF353-B0E9-443D-80DD-9C0015998DCB}" type="presParOf" srcId="{CB802B77-678A-42EA-9036-122A4C18C182}" destId="{9BB9469C-6E95-44D8-AC5C-F7E59A82803A}" srcOrd="2" destOrd="0" presId="urn:microsoft.com/office/officeart/2018/5/layout/IconCircleLabelList"/>
    <dgm:cxn modelId="{2D7C6854-EF02-4806-8799-F9BD22B1D39C}" type="presParOf" srcId="{CB802B77-678A-42EA-9036-122A4C18C182}" destId="{E8B05A7C-A676-4F63-B287-E5AEFA2D9081}" srcOrd="3" destOrd="0" presId="urn:microsoft.com/office/officeart/2018/5/layout/IconCircleLabelList"/>
    <dgm:cxn modelId="{8575D2A3-C5D6-4869-8B90-6F80D72F1AF7}" type="presParOf" srcId="{8DD2F0CF-1D4A-447F-A906-B7A9C48A6F5B}" destId="{CB1AD06E-2024-4404-8EB1-25EC7BAF77FF}" srcOrd="3" destOrd="0" presId="urn:microsoft.com/office/officeart/2018/5/layout/IconCircleLabelList"/>
    <dgm:cxn modelId="{2E8FD83A-7BB2-4CF5-A4A6-94EF386BBEA2}" type="presParOf" srcId="{8DD2F0CF-1D4A-447F-A906-B7A9C48A6F5B}" destId="{4DC6D1F1-1249-407C-B8C1-43D74AA5D58B}" srcOrd="4" destOrd="0" presId="urn:microsoft.com/office/officeart/2018/5/layout/IconCircleLabelList"/>
    <dgm:cxn modelId="{6F11A55A-5129-46D4-B1B1-F3A8A255C8CE}" type="presParOf" srcId="{4DC6D1F1-1249-407C-B8C1-43D74AA5D58B}" destId="{F5AC4E5B-BF3E-4BD4-895B-78D6BFEDC58E}" srcOrd="0" destOrd="0" presId="urn:microsoft.com/office/officeart/2018/5/layout/IconCircleLabelList"/>
    <dgm:cxn modelId="{E4D9564B-38C8-4D2C-96BE-8B138B3B3374}" type="presParOf" srcId="{4DC6D1F1-1249-407C-B8C1-43D74AA5D58B}" destId="{F511AB5C-5261-41D7-BC5B-4F3E2CB1C83A}" srcOrd="1" destOrd="0" presId="urn:microsoft.com/office/officeart/2018/5/layout/IconCircleLabelList"/>
    <dgm:cxn modelId="{6526DCF5-2A70-4114-A4F0-277B3593818A}" type="presParOf" srcId="{4DC6D1F1-1249-407C-B8C1-43D74AA5D58B}" destId="{62D20D29-CA42-48DB-A6F0-B172A0677532}" srcOrd="2" destOrd="0" presId="urn:microsoft.com/office/officeart/2018/5/layout/IconCircleLabelList"/>
    <dgm:cxn modelId="{C746BFC2-45C5-4A76-9397-3DBD00D08932}" type="presParOf" srcId="{4DC6D1F1-1249-407C-B8C1-43D74AA5D58B}" destId="{BFF0AA49-AB58-4444-B34A-84A845F0D660}" srcOrd="3" destOrd="0" presId="urn:microsoft.com/office/officeart/2018/5/layout/IconCircleLabelList"/>
    <dgm:cxn modelId="{769A10D2-225A-4158-8A2E-78C67A48EC92}" type="presParOf" srcId="{8DD2F0CF-1D4A-447F-A906-B7A9C48A6F5B}" destId="{0D72F93D-596A-4EE5-8664-27B3A7B6905C}" srcOrd="5" destOrd="0" presId="urn:microsoft.com/office/officeart/2018/5/layout/IconCircleLabelList"/>
    <dgm:cxn modelId="{5A25501A-E8C7-47A4-98AB-F0A12A4110F1}" type="presParOf" srcId="{8DD2F0CF-1D4A-447F-A906-B7A9C48A6F5B}" destId="{4B23B287-6E7E-44AF-8B3B-A4C18CFA60D1}" srcOrd="6" destOrd="0" presId="urn:microsoft.com/office/officeart/2018/5/layout/IconCircleLabelList"/>
    <dgm:cxn modelId="{66684B7D-0D60-4FD6-8786-01FC47198747}" type="presParOf" srcId="{4B23B287-6E7E-44AF-8B3B-A4C18CFA60D1}" destId="{82685AA4-5AC1-4BA2-92D1-5FA236D8E80E}" srcOrd="0" destOrd="0" presId="urn:microsoft.com/office/officeart/2018/5/layout/IconCircleLabelList"/>
    <dgm:cxn modelId="{337C1FEA-BD5D-4A46-8C3E-E67CC1459BF8}" type="presParOf" srcId="{4B23B287-6E7E-44AF-8B3B-A4C18CFA60D1}" destId="{6068F30F-E2A3-467C-B659-B7CE2F0F7812}" srcOrd="1" destOrd="0" presId="urn:microsoft.com/office/officeart/2018/5/layout/IconCircleLabelList"/>
    <dgm:cxn modelId="{430F7312-2D70-4197-A249-2299E1EBEAD4}" type="presParOf" srcId="{4B23B287-6E7E-44AF-8B3B-A4C18CFA60D1}" destId="{F59AB1BA-8790-4534-8567-F0B422F3730B}" srcOrd="2" destOrd="0" presId="urn:microsoft.com/office/officeart/2018/5/layout/IconCircleLabelList"/>
    <dgm:cxn modelId="{5ACB573F-0F1D-4FC5-8F5F-1F59583D1930}" type="presParOf" srcId="{4B23B287-6E7E-44AF-8B3B-A4C18CFA60D1}" destId="{DB91E77A-2CE5-4508-834A-D4363B9E5B00}" srcOrd="3" destOrd="0" presId="urn:microsoft.com/office/officeart/2018/5/layout/IconCircleLabelList"/>
    <dgm:cxn modelId="{422267DD-6FF0-49F8-AF95-B2B392345A12}" type="presParOf" srcId="{8DD2F0CF-1D4A-447F-A906-B7A9C48A6F5B}" destId="{D063593F-C58A-4288-B501-3772BE302BDF}" srcOrd="7" destOrd="0" presId="urn:microsoft.com/office/officeart/2018/5/layout/IconCircleLabelList"/>
    <dgm:cxn modelId="{158C373D-C9F6-4DE8-91B9-27F4257C6BE8}" type="presParOf" srcId="{8DD2F0CF-1D4A-447F-A906-B7A9C48A6F5B}" destId="{BD593F4C-9C46-40A4-9CA4-D6A080622FEF}" srcOrd="8" destOrd="0" presId="urn:microsoft.com/office/officeart/2018/5/layout/IconCircleLabelList"/>
    <dgm:cxn modelId="{3C4617FB-A19E-4537-A064-2CBCD7D159A9}" type="presParOf" srcId="{BD593F4C-9C46-40A4-9CA4-D6A080622FEF}" destId="{D9C4204A-C086-4DAE-BF10-348A41988F84}" srcOrd="0" destOrd="0" presId="urn:microsoft.com/office/officeart/2018/5/layout/IconCircleLabelList"/>
    <dgm:cxn modelId="{0502D91C-C09E-4012-87A0-D982F8F75DBD}" type="presParOf" srcId="{BD593F4C-9C46-40A4-9CA4-D6A080622FEF}" destId="{0BFEB912-CC4A-4B8D-954E-CC36BADCED3A}" srcOrd="1" destOrd="0" presId="urn:microsoft.com/office/officeart/2018/5/layout/IconCircleLabelList"/>
    <dgm:cxn modelId="{10688863-74D2-41B5-8E61-8390E5AFB633}" type="presParOf" srcId="{BD593F4C-9C46-40A4-9CA4-D6A080622FEF}" destId="{5FE75971-3C1B-475B-9741-3C4AC6A569CE}" srcOrd="2" destOrd="0" presId="urn:microsoft.com/office/officeart/2018/5/layout/IconCircleLabelList"/>
    <dgm:cxn modelId="{393D58F2-FAF4-46B9-8E8C-5FF9BC91946D}" type="presParOf" srcId="{BD593F4C-9C46-40A4-9CA4-D6A080622FEF}" destId="{ED84B396-08AF-435E-9E84-207EDCBA3438}"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F4E7AE-40D6-47A9-B4B9-C07E6BBFDF4E}"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17D27ED-83A8-4645-B5DE-2D4BFDEF9832}">
      <dgm:prSet/>
      <dgm:spPr/>
      <dgm:t>
        <a:bodyPr/>
        <a:lstStyle/>
        <a:p>
          <a:r>
            <a:rPr lang="en-US"/>
            <a:t>Common complaint and diagnostic challenge</a:t>
          </a:r>
        </a:p>
      </dgm:t>
    </dgm:pt>
    <dgm:pt modelId="{10025CD6-3CDC-4EBB-9CC7-43509D38A80E}" type="parTrans" cxnId="{D882126F-AA90-40AD-B017-6B62194AF291}">
      <dgm:prSet/>
      <dgm:spPr/>
      <dgm:t>
        <a:bodyPr/>
        <a:lstStyle/>
        <a:p>
          <a:endParaRPr lang="en-US"/>
        </a:p>
      </dgm:t>
    </dgm:pt>
    <dgm:pt modelId="{DF0920A4-1D95-4070-8337-928F14A83640}" type="sibTrans" cxnId="{D882126F-AA90-40AD-B017-6B62194AF291}">
      <dgm:prSet/>
      <dgm:spPr/>
      <dgm:t>
        <a:bodyPr/>
        <a:lstStyle/>
        <a:p>
          <a:endParaRPr lang="en-US"/>
        </a:p>
      </dgm:t>
    </dgm:pt>
    <dgm:pt modelId="{52F6422E-F0EA-44E0-B5AF-80664970747D}">
      <dgm:prSet/>
      <dgm:spPr/>
      <dgm:t>
        <a:bodyPr/>
        <a:lstStyle/>
        <a:p>
          <a:r>
            <a:rPr lang="en-US"/>
            <a:t>Consider vascular emergencies early e.g AAA, mesenteric ischemia</a:t>
          </a:r>
        </a:p>
      </dgm:t>
    </dgm:pt>
    <dgm:pt modelId="{7A9F5D0C-2185-4FB6-B390-263D07AFA8C5}" type="parTrans" cxnId="{B2B472EF-7758-4A8D-9501-2AEE38CC6C30}">
      <dgm:prSet/>
      <dgm:spPr/>
      <dgm:t>
        <a:bodyPr/>
        <a:lstStyle/>
        <a:p>
          <a:endParaRPr lang="en-US"/>
        </a:p>
      </dgm:t>
    </dgm:pt>
    <dgm:pt modelId="{51D955D0-BBB4-4199-B722-66D4951CDD6A}" type="sibTrans" cxnId="{B2B472EF-7758-4A8D-9501-2AEE38CC6C30}">
      <dgm:prSet/>
      <dgm:spPr/>
      <dgm:t>
        <a:bodyPr/>
        <a:lstStyle/>
        <a:p>
          <a:endParaRPr lang="en-US"/>
        </a:p>
      </dgm:t>
    </dgm:pt>
    <dgm:pt modelId="{29C59532-ECA3-4574-BB7F-F104041CFB4C}">
      <dgm:prSet/>
      <dgm:spPr/>
      <dgm:t>
        <a:bodyPr/>
        <a:lstStyle/>
        <a:p>
          <a:r>
            <a:rPr lang="en-US" b="1" dirty="0"/>
            <a:t>Biliary tract diseases, bowel obstruction and peptic ulcer diseases</a:t>
          </a:r>
          <a:r>
            <a:rPr lang="en-US" dirty="0"/>
            <a:t> more common than </a:t>
          </a:r>
          <a:r>
            <a:rPr lang="en-US" i="1" dirty="0"/>
            <a:t>acute appendicitis, pancreatitis or diverticulitis</a:t>
          </a:r>
        </a:p>
      </dgm:t>
    </dgm:pt>
    <dgm:pt modelId="{455077EC-625B-4A78-A51A-1A764611CA3B}" type="parTrans" cxnId="{1EDC3C22-6F86-45EF-AB45-88B52C790EFC}">
      <dgm:prSet/>
      <dgm:spPr/>
      <dgm:t>
        <a:bodyPr/>
        <a:lstStyle/>
        <a:p>
          <a:endParaRPr lang="en-US"/>
        </a:p>
      </dgm:t>
    </dgm:pt>
    <dgm:pt modelId="{9B45248D-61CB-412E-AAFB-C794539FD117}" type="sibTrans" cxnId="{1EDC3C22-6F86-45EF-AB45-88B52C790EFC}">
      <dgm:prSet/>
      <dgm:spPr/>
      <dgm:t>
        <a:bodyPr/>
        <a:lstStyle/>
        <a:p>
          <a:endParaRPr lang="en-US"/>
        </a:p>
      </dgm:t>
    </dgm:pt>
    <dgm:pt modelId="{D3AAA322-7613-4E02-AB04-CCE16092CEC4}">
      <dgm:prSet/>
      <dgm:spPr/>
      <dgm:t>
        <a:bodyPr/>
        <a:lstStyle/>
        <a:p>
          <a:r>
            <a:rPr lang="en-US"/>
            <a:t>Don’t forget extra-abdominal causes e.g. myocardial infarction!</a:t>
          </a:r>
        </a:p>
      </dgm:t>
    </dgm:pt>
    <dgm:pt modelId="{F9B6196F-48EB-4671-A39F-38B19D21A9E6}" type="parTrans" cxnId="{36D6C0AF-A628-4A1D-80A8-1AB0173B9537}">
      <dgm:prSet/>
      <dgm:spPr/>
      <dgm:t>
        <a:bodyPr/>
        <a:lstStyle/>
        <a:p>
          <a:endParaRPr lang="en-US"/>
        </a:p>
      </dgm:t>
    </dgm:pt>
    <dgm:pt modelId="{43E1C000-6258-461D-89A5-0337533E3E86}" type="sibTrans" cxnId="{36D6C0AF-A628-4A1D-80A8-1AB0173B9537}">
      <dgm:prSet/>
      <dgm:spPr/>
      <dgm:t>
        <a:bodyPr/>
        <a:lstStyle/>
        <a:p>
          <a:endParaRPr lang="en-US"/>
        </a:p>
      </dgm:t>
    </dgm:pt>
    <dgm:pt modelId="{EEB31D2B-360F-43CF-B132-478E2E7ECF78}" type="pres">
      <dgm:prSet presAssocID="{78F4E7AE-40D6-47A9-B4B9-C07E6BBFDF4E}" presName="root" presStyleCnt="0">
        <dgm:presLayoutVars>
          <dgm:dir/>
          <dgm:resizeHandles val="exact"/>
        </dgm:presLayoutVars>
      </dgm:prSet>
      <dgm:spPr/>
    </dgm:pt>
    <dgm:pt modelId="{C31D9AA9-00FD-43EF-8DFF-40D6114D9197}" type="pres">
      <dgm:prSet presAssocID="{78F4E7AE-40D6-47A9-B4B9-C07E6BBFDF4E}" presName="container" presStyleCnt="0">
        <dgm:presLayoutVars>
          <dgm:dir/>
          <dgm:resizeHandles val="exact"/>
        </dgm:presLayoutVars>
      </dgm:prSet>
      <dgm:spPr/>
    </dgm:pt>
    <dgm:pt modelId="{B8D19377-B0DA-456C-87C8-CE173D8BB29C}" type="pres">
      <dgm:prSet presAssocID="{417D27ED-83A8-4645-B5DE-2D4BFDEF9832}" presName="compNode" presStyleCnt="0"/>
      <dgm:spPr/>
    </dgm:pt>
    <dgm:pt modelId="{9A9A023B-9F18-4FAC-8624-F0D1783F2BCE}" type="pres">
      <dgm:prSet presAssocID="{417D27ED-83A8-4645-B5DE-2D4BFDEF9832}" presName="iconBgRect" presStyleLbl="bgShp" presStyleIdx="0" presStyleCnt="4"/>
      <dgm:spPr/>
    </dgm:pt>
    <dgm:pt modelId="{DEB2F092-9A28-4960-8CC7-4503BC781632}" type="pres">
      <dgm:prSet presAssocID="{417D27ED-83A8-4645-B5DE-2D4BFDEF983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1DE66F8C-40AF-44EC-B08C-FDD3DB89FA82}" type="pres">
      <dgm:prSet presAssocID="{417D27ED-83A8-4645-B5DE-2D4BFDEF9832}" presName="spaceRect" presStyleCnt="0"/>
      <dgm:spPr/>
    </dgm:pt>
    <dgm:pt modelId="{BAB45E31-CF43-4561-B572-73D091F044BB}" type="pres">
      <dgm:prSet presAssocID="{417D27ED-83A8-4645-B5DE-2D4BFDEF9832}" presName="textRect" presStyleLbl="revTx" presStyleIdx="0" presStyleCnt="4">
        <dgm:presLayoutVars>
          <dgm:chMax val="1"/>
          <dgm:chPref val="1"/>
        </dgm:presLayoutVars>
      </dgm:prSet>
      <dgm:spPr/>
    </dgm:pt>
    <dgm:pt modelId="{6E91BD64-4D02-4C8A-A5A6-96BB29C84265}" type="pres">
      <dgm:prSet presAssocID="{DF0920A4-1D95-4070-8337-928F14A83640}" presName="sibTrans" presStyleLbl="sibTrans2D1" presStyleIdx="0" presStyleCnt="0"/>
      <dgm:spPr/>
    </dgm:pt>
    <dgm:pt modelId="{812E0533-E2B9-46CB-909A-CF06761210E2}" type="pres">
      <dgm:prSet presAssocID="{52F6422E-F0EA-44E0-B5AF-80664970747D}" presName="compNode" presStyleCnt="0"/>
      <dgm:spPr/>
    </dgm:pt>
    <dgm:pt modelId="{7D35C256-DF75-4DA2-AB4B-B595A10855C6}" type="pres">
      <dgm:prSet presAssocID="{52F6422E-F0EA-44E0-B5AF-80664970747D}" presName="iconBgRect" presStyleLbl="bgShp" presStyleIdx="1" presStyleCnt="4"/>
      <dgm:spPr/>
    </dgm:pt>
    <dgm:pt modelId="{7FDBAC51-840B-4B7F-884F-2EF4A08FD9B9}" type="pres">
      <dgm:prSet presAssocID="{52F6422E-F0EA-44E0-B5AF-80664970747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mbulance"/>
        </a:ext>
      </dgm:extLst>
    </dgm:pt>
    <dgm:pt modelId="{8F2D643D-D80F-4B66-B488-6F04C46B6920}" type="pres">
      <dgm:prSet presAssocID="{52F6422E-F0EA-44E0-B5AF-80664970747D}" presName="spaceRect" presStyleCnt="0"/>
      <dgm:spPr/>
    </dgm:pt>
    <dgm:pt modelId="{5AFEFDFA-643A-4D31-9B9B-3F8998AA4F92}" type="pres">
      <dgm:prSet presAssocID="{52F6422E-F0EA-44E0-B5AF-80664970747D}" presName="textRect" presStyleLbl="revTx" presStyleIdx="1" presStyleCnt="4">
        <dgm:presLayoutVars>
          <dgm:chMax val="1"/>
          <dgm:chPref val="1"/>
        </dgm:presLayoutVars>
      </dgm:prSet>
      <dgm:spPr/>
    </dgm:pt>
    <dgm:pt modelId="{5ABB249C-E991-42C8-B70C-5BE386A09E61}" type="pres">
      <dgm:prSet presAssocID="{51D955D0-BBB4-4199-B722-66D4951CDD6A}" presName="sibTrans" presStyleLbl="sibTrans2D1" presStyleIdx="0" presStyleCnt="0"/>
      <dgm:spPr/>
    </dgm:pt>
    <dgm:pt modelId="{CC7E185A-E84D-4297-9FA3-83544EE1ADEE}" type="pres">
      <dgm:prSet presAssocID="{29C59532-ECA3-4574-BB7F-F104041CFB4C}" presName="compNode" presStyleCnt="0"/>
      <dgm:spPr/>
    </dgm:pt>
    <dgm:pt modelId="{D519D9DA-2452-4ACD-811D-5371EAE588EF}" type="pres">
      <dgm:prSet presAssocID="{29C59532-ECA3-4574-BB7F-F104041CFB4C}" presName="iconBgRect" presStyleLbl="bgShp" presStyleIdx="2" presStyleCnt="4"/>
      <dgm:spPr/>
    </dgm:pt>
    <dgm:pt modelId="{488FB22E-D98F-4E14-AD51-1B83032D5116}" type="pres">
      <dgm:prSet presAssocID="{29C59532-ECA3-4574-BB7F-F104041CFB4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B69F263C-4F7F-4DF0-BDE0-57ABDA3D2C9C}" type="pres">
      <dgm:prSet presAssocID="{29C59532-ECA3-4574-BB7F-F104041CFB4C}" presName="spaceRect" presStyleCnt="0"/>
      <dgm:spPr/>
    </dgm:pt>
    <dgm:pt modelId="{9FD9FB4B-B228-435B-A891-1C7B54589B0C}" type="pres">
      <dgm:prSet presAssocID="{29C59532-ECA3-4574-BB7F-F104041CFB4C}" presName="textRect" presStyleLbl="revTx" presStyleIdx="2" presStyleCnt="4">
        <dgm:presLayoutVars>
          <dgm:chMax val="1"/>
          <dgm:chPref val="1"/>
        </dgm:presLayoutVars>
      </dgm:prSet>
      <dgm:spPr/>
    </dgm:pt>
    <dgm:pt modelId="{DC3C7B52-70B2-454B-85C1-A742A8893DB1}" type="pres">
      <dgm:prSet presAssocID="{9B45248D-61CB-412E-AAFB-C794539FD117}" presName="sibTrans" presStyleLbl="sibTrans2D1" presStyleIdx="0" presStyleCnt="0"/>
      <dgm:spPr/>
    </dgm:pt>
    <dgm:pt modelId="{5FC378AE-994E-4CBF-B112-A2A41DB86868}" type="pres">
      <dgm:prSet presAssocID="{D3AAA322-7613-4E02-AB04-CCE16092CEC4}" presName="compNode" presStyleCnt="0"/>
      <dgm:spPr/>
    </dgm:pt>
    <dgm:pt modelId="{6C3EF7AC-E8CB-4BD0-8D10-06BCBA6FE6DD}" type="pres">
      <dgm:prSet presAssocID="{D3AAA322-7613-4E02-AB04-CCE16092CEC4}" presName="iconBgRect" presStyleLbl="bgShp" presStyleIdx="3" presStyleCnt="4"/>
      <dgm:spPr/>
    </dgm:pt>
    <dgm:pt modelId="{F97C2628-B25F-4FD2-AFAC-89D0532BB60A}" type="pres">
      <dgm:prSet presAssocID="{D3AAA322-7613-4E02-AB04-CCE16092CEC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rt Organ"/>
        </a:ext>
      </dgm:extLst>
    </dgm:pt>
    <dgm:pt modelId="{7CCDD1E4-F7E6-453F-992A-8712AD189E6F}" type="pres">
      <dgm:prSet presAssocID="{D3AAA322-7613-4E02-AB04-CCE16092CEC4}" presName="spaceRect" presStyleCnt="0"/>
      <dgm:spPr/>
    </dgm:pt>
    <dgm:pt modelId="{87426734-52DE-4C5E-ABF8-1F764FE0C7D7}" type="pres">
      <dgm:prSet presAssocID="{D3AAA322-7613-4E02-AB04-CCE16092CEC4}" presName="textRect" presStyleLbl="revTx" presStyleIdx="3" presStyleCnt="4">
        <dgm:presLayoutVars>
          <dgm:chMax val="1"/>
          <dgm:chPref val="1"/>
        </dgm:presLayoutVars>
      </dgm:prSet>
      <dgm:spPr/>
    </dgm:pt>
  </dgm:ptLst>
  <dgm:cxnLst>
    <dgm:cxn modelId="{DED21604-76BA-4A2F-99E1-32C1A023EDC6}" type="presOf" srcId="{52F6422E-F0EA-44E0-B5AF-80664970747D}" destId="{5AFEFDFA-643A-4D31-9B9B-3F8998AA4F92}" srcOrd="0" destOrd="0" presId="urn:microsoft.com/office/officeart/2018/2/layout/IconCircleList"/>
    <dgm:cxn modelId="{1EDC3C22-6F86-45EF-AB45-88B52C790EFC}" srcId="{78F4E7AE-40D6-47A9-B4B9-C07E6BBFDF4E}" destId="{29C59532-ECA3-4574-BB7F-F104041CFB4C}" srcOrd="2" destOrd="0" parTransId="{455077EC-625B-4A78-A51A-1A764611CA3B}" sibTransId="{9B45248D-61CB-412E-AAFB-C794539FD117}"/>
    <dgm:cxn modelId="{86B0D43A-9550-45F8-A89D-07CD3736150A}" type="presOf" srcId="{78F4E7AE-40D6-47A9-B4B9-C07E6BBFDF4E}" destId="{EEB31D2B-360F-43CF-B132-478E2E7ECF78}" srcOrd="0" destOrd="0" presId="urn:microsoft.com/office/officeart/2018/2/layout/IconCircleList"/>
    <dgm:cxn modelId="{2512F548-193F-42FA-A26F-81AC0CEFA4D0}" type="presOf" srcId="{417D27ED-83A8-4645-B5DE-2D4BFDEF9832}" destId="{BAB45E31-CF43-4561-B572-73D091F044BB}" srcOrd="0" destOrd="0" presId="urn:microsoft.com/office/officeart/2018/2/layout/IconCircleList"/>
    <dgm:cxn modelId="{633C7D6D-8F20-4E5B-B9C8-7607EEBF0861}" type="presOf" srcId="{29C59532-ECA3-4574-BB7F-F104041CFB4C}" destId="{9FD9FB4B-B228-435B-A891-1C7B54589B0C}" srcOrd="0" destOrd="0" presId="urn:microsoft.com/office/officeart/2018/2/layout/IconCircleList"/>
    <dgm:cxn modelId="{D882126F-AA90-40AD-B017-6B62194AF291}" srcId="{78F4E7AE-40D6-47A9-B4B9-C07E6BBFDF4E}" destId="{417D27ED-83A8-4645-B5DE-2D4BFDEF9832}" srcOrd="0" destOrd="0" parTransId="{10025CD6-3CDC-4EBB-9CC7-43509D38A80E}" sibTransId="{DF0920A4-1D95-4070-8337-928F14A83640}"/>
    <dgm:cxn modelId="{B41EE388-F199-4DFF-9266-F4814CF86D33}" type="presOf" srcId="{D3AAA322-7613-4E02-AB04-CCE16092CEC4}" destId="{87426734-52DE-4C5E-ABF8-1F764FE0C7D7}" srcOrd="0" destOrd="0" presId="urn:microsoft.com/office/officeart/2018/2/layout/IconCircleList"/>
    <dgm:cxn modelId="{36D6C0AF-A628-4A1D-80A8-1AB0173B9537}" srcId="{78F4E7AE-40D6-47A9-B4B9-C07E6BBFDF4E}" destId="{D3AAA322-7613-4E02-AB04-CCE16092CEC4}" srcOrd="3" destOrd="0" parTransId="{F9B6196F-48EB-4671-A39F-38B19D21A9E6}" sibTransId="{43E1C000-6258-461D-89A5-0337533E3E86}"/>
    <dgm:cxn modelId="{3EBFB0EB-F7FD-4013-A1E3-21C8D65D09D0}" type="presOf" srcId="{DF0920A4-1D95-4070-8337-928F14A83640}" destId="{6E91BD64-4D02-4C8A-A5A6-96BB29C84265}" srcOrd="0" destOrd="0" presId="urn:microsoft.com/office/officeart/2018/2/layout/IconCircleList"/>
    <dgm:cxn modelId="{F795C9ED-1676-4440-AD06-7D87332C3AD9}" type="presOf" srcId="{9B45248D-61CB-412E-AAFB-C794539FD117}" destId="{DC3C7B52-70B2-454B-85C1-A742A8893DB1}" srcOrd="0" destOrd="0" presId="urn:microsoft.com/office/officeart/2018/2/layout/IconCircleList"/>
    <dgm:cxn modelId="{B2B472EF-7758-4A8D-9501-2AEE38CC6C30}" srcId="{78F4E7AE-40D6-47A9-B4B9-C07E6BBFDF4E}" destId="{52F6422E-F0EA-44E0-B5AF-80664970747D}" srcOrd="1" destOrd="0" parTransId="{7A9F5D0C-2185-4FB6-B390-263D07AFA8C5}" sibTransId="{51D955D0-BBB4-4199-B722-66D4951CDD6A}"/>
    <dgm:cxn modelId="{1DAB1FFE-6109-4DC1-814C-79122B33A269}" type="presOf" srcId="{51D955D0-BBB4-4199-B722-66D4951CDD6A}" destId="{5ABB249C-E991-42C8-B70C-5BE386A09E61}" srcOrd="0" destOrd="0" presId="urn:microsoft.com/office/officeart/2018/2/layout/IconCircleList"/>
    <dgm:cxn modelId="{CF8C29EA-9D13-4A5B-9BD9-05DDA5D6CCB8}" type="presParOf" srcId="{EEB31D2B-360F-43CF-B132-478E2E7ECF78}" destId="{C31D9AA9-00FD-43EF-8DFF-40D6114D9197}" srcOrd="0" destOrd="0" presId="urn:microsoft.com/office/officeart/2018/2/layout/IconCircleList"/>
    <dgm:cxn modelId="{72E3ECB4-8837-471A-A04C-802A86DD2A0F}" type="presParOf" srcId="{C31D9AA9-00FD-43EF-8DFF-40D6114D9197}" destId="{B8D19377-B0DA-456C-87C8-CE173D8BB29C}" srcOrd="0" destOrd="0" presId="urn:microsoft.com/office/officeart/2018/2/layout/IconCircleList"/>
    <dgm:cxn modelId="{44F5740F-7DCD-4112-9563-8E5938F45100}" type="presParOf" srcId="{B8D19377-B0DA-456C-87C8-CE173D8BB29C}" destId="{9A9A023B-9F18-4FAC-8624-F0D1783F2BCE}" srcOrd="0" destOrd="0" presId="urn:microsoft.com/office/officeart/2018/2/layout/IconCircleList"/>
    <dgm:cxn modelId="{772FB11C-AB83-4072-A30B-DD8CE2A5D87A}" type="presParOf" srcId="{B8D19377-B0DA-456C-87C8-CE173D8BB29C}" destId="{DEB2F092-9A28-4960-8CC7-4503BC781632}" srcOrd="1" destOrd="0" presId="urn:microsoft.com/office/officeart/2018/2/layout/IconCircleList"/>
    <dgm:cxn modelId="{B87744C1-078A-44E8-A70F-CA68FE10BFA8}" type="presParOf" srcId="{B8D19377-B0DA-456C-87C8-CE173D8BB29C}" destId="{1DE66F8C-40AF-44EC-B08C-FDD3DB89FA82}" srcOrd="2" destOrd="0" presId="urn:microsoft.com/office/officeart/2018/2/layout/IconCircleList"/>
    <dgm:cxn modelId="{F9C62408-133B-492F-A7E2-B8D03AB7F152}" type="presParOf" srcId="{B8D19377-B0DA-456C-87C8-CE173D8BB29C}" destId="{BAB45E31-CF43-4561-B572-73D091F044BB}" srcOrd="3" destOrd="0" presId="urn:microsoft.com/office/officeart/2018/2/layout/IconCircleList"/>
    <dgm:cxn modelId="{7A57500D-2C58-4B35-A756-8EC3B8798B96}" type="presParOf" srcId="{C31D9AA9-00FD-43EF-8DFF-40D6114D9197}" destId="{6E91BD64-4D02-4C8A-A5A6-96BB29C84265}" srcOrd="1" destOrd="0" presId="urn:microsoft.com/office/officeart/2018/2/layout/IconCircleList"/>
    <dgm:cxn modelId="{89BC2E3F-9C7E-47CB-99F8-2D4432BCE471}" type="presParOf" srcId="{C31D9AA9-00FD-43EF-8DFF-40D6114D9197}" destId="{812E0533-E2B9-46CB-909A-CF06761210E2}" srcOrd="2" destOrd="0" presId="urn:microsoft.com/office/officeart/2018/2/layout/IconCircleList"/>
    <dgm:cxn modelId="{DD6ECBDE-813C-40EB-8767-3931BD25F6AC}" type="presParOf" srcId="{812E0533-E2B9-46CB-909A-CF06761210E2}" destId="{7D35C256-DF75-4DA2-AB4B-B595A10855C6}" srcOrd="0" destOrd="0" presId="urn:microsoft.com/office/officeart/2018/2/layout/IconCircleList"/>
    <dgm:cxn modelId="{6A1C2E82-1157-4323-96F9-AF9C3773EB01}" type="presParOf" srcId="{812E0533-E2B9-46CB-909A-CF06761210E2}" destId="{7FDBAC51-840B-4B7F-884F-2EF4A08FD9B9}" srcOrd="1" destOrd="0" presId="urn:microsoft.com/office/officeart/2018/2/layout/IconCircleList"/>
    <dgm:cxn modelId="{01D84A08-3809-422B-9F88-68DEDD9F99AF}" type="presParOf" srcId="{812E0533-E2B9-46CB-909A-CF06761210E2}" destId="{8F2D643D-D80F-4B66-B488-6F04C46B6920}" srcOrd="2" destOrd="0" presId="urn:microsoft.com/office/officeart/2018/2/layout/IconCircleList"/>
    <dgm:cxn modelId="{75C30C16-AC30-42FA-923F-E53CB06205F7}" type="presParOf" srcId="{812E0533-E2B9-46CB-909A-CF06761210E2}" destId="{5AFEFDFA-643A-4D31-9B9B-3F8998AA4F92}" srcOrd="3" destOrd="0" presId="urn:microsoft.com/office/officeart/2018/2/layout/IconCircleList"/>
    <dgm:cxn modelId="{DC9250E5-F043-4F3E-8C6E-8BF5FEC3F302}" type="presParOf" srcId="{C31D9AA9-00FD-43EF-8DFF-40D6114D9197}" destId="{5ABB249C-E991-42C8-B70C-5BE386A09E61}" srcOrd="3" destOrd="0" presId="urn:microsoft.com/office/officeart/2018/2/layout/IconCircleList"/>
    <dgm:cxn modelId="{34C6C22C-D8B0-42ED-AD8E-CFA47A868DE1}" type="presParOf" srcId="{C31D9AA9-00FD-43EF-8DFF-40D6114D9197}" destId="{CC7E185A-E84D-4297-9FA3-83544EE1ADEE}" srcOrd="4" destOrd="0" presId="urn:microsoft.com/office/officeart/2018/2/layout/IconCircleList"/>
    <dgm:cxn modelId="{F2A3CB9C-1C4D-4864-B351-538A765F0ED8}" type="presParOf" srcId="{CC7E185A-E84D-4297-9FA3-83544EE1ADEE}" destId="{D519D9DA-2452-4ACD-811D-5371EAE588EF}" srcOrd="0" destOrd="0" presId="urn:microsoft.com/office/officeart/2018/2/layout/IconCircleList"/>
    <dgm:cxn modelId="{08594AA3-D7CC-4503-A270-1885DE12FF2A}" type="presParOf" srcId="{CC7E185A-E84D-4297-9FA3-83544EE1ADEE}" destId="{488FB22E-D98F-4E14-AD51-1B83032D5116}" srcOrd="1" destOrd="0" presId="urn:microsoft.com/office/officeart/2018/2/layout/IconCircleList"/>
    <dgm:cxn modelId="{AD8BE226-7D72-4895-BC27-36036225994E}" type="presParOf" srcId="{CC7E185A-E84D-4297-9FA3-83544EE1ADEE}" destId="{B69F263C-4F7F-4DF0-BDE0-57ABDA3D2C9C}" srcOrd="2" destOrd="0" presId="urn:microsoft.com/office/officeart/2018/2/layout/IconCircleList"/>
    <dgm:cxn modelId="{EC9BD174-760D-4957-8ECA-CA0FA5A96716}" type="presParOf" srcId="{CC7E185A-E84D-4297-9FA3-83544EE1ADEE}" destId="{9FD9FB4B-B228-435B-A891-1C7B54589B0C}" srcOrd="3" destOrd="0" presId="urn:microsoft.com/office/officeart/2018/2/layout/IconCircleList"/>
    <dgm:cxn modelId="{BB344C4D-E1CF-4B3B-825F-9D70F7476326}" type="presParOf" srcId="{C31D9AA9-00FD-43EF-8DFF-40D6114D9197}" destId="{DC3C7B52-70B2-454B-85C1-A742A8893DB1}" srcOrd="5" destOrd="0" presId="urn:microsoft.com/office/officeart/2018/2/layout/IconCircleList"/>
    <dgm:cxn modelId="{2711B3B8-A519-4B8B-B12B-34C8474F24F8}" type="presParOf" srcId="{C31D9AA9-00FD-43EF-8DFF-40D6114D9197}" destId="{5FC378AE-994E-4CBF-B112-A2A41DB86868}" srcOrd="6" destOrd="0" presId="urn:microsoft.com/office/officeart/2018/2/layout/IconCircleList"/>
    <dgm:cxn modelId="{0A6467BC-76C3-485F-A20C-A5E3DDA043B5}" type="presParOf" srcId="{5FC378AE-994E-4CBF-B112-A2A41DB86868}" destId="{6C3EF7AC-E8CB-4BD0-8D10-06BCBA6FE6DD}" srcOrd="0" destOrd="0" presId="urn:microsoft.com/office/officeart/2018/2/layout/IconCircleList"/>
    <dgm:cxn modelId="{E1C95BF5-A51A-4F79-A525-07FE327E5EB5}" type="presParOf" srcId="{5FC378AE-994E-4CBF-B112-A2A41DB86868}" destId="{F97C2628-B25F-4FD2-AFAC-89D0532BB60A}" srcOrd="1" destOrd="0" presId="urn:microsoft.com/office/officeart/2018/2/layout/IconCircleList"/>
    <dgm:cxn modelId="{BD0F65CF-462E-46E7-A9E4-50524C60699C}" type="presParOf" srcId="{5FC378AE-994E-4CBF-B112-A2A41DB86868}" destId="{7CCDD1E4-F7E6-453F-992A-8712AD189E6F}" srcOrd="2" destOrd="0" presId="urn:microsoft.com/office/officeart/2018/2/layout/IconCircleList"/>
    <dgm:cxn modelId="{446A1C03-CE8A-4FF8-A11C-57CC4C7FA3AA}" type="presParOf" srcId="{5FC378AE-994E-4CBF-B112-A2A41DB86868}" destId="{87426734-52DE-4C5E-ABF8-1F764FE0C7D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9B7E0D-8831-4E60-A289-076668D02918}">
      <dsp:nvSpPr>
        <dsp:cNvPr id="0" name=""/>
        <dsp:cNvSpPr/>
      </dsp:nvSpPr>
      <dsp:spPr>
        <a:xfrm>
          <a:off x="650781" y="47555"/>
          <a:ext cx="781314" cy="7813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4A3876-84EB-40BF-8CA3-92608DA3D430}">
      <dsp:nvSpPr>
        <dsp:cNvPr id="0" name=""/>
        <dsp:cNvSpPr/>
      </dsp:nvSpPr>
      <dsp:spPr>
        <a:xfrm>
          <a:off x="814857" y="211632"/>
          <a:ext cx="453162" cy="4531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BEFD7E5-8737-4553-8FBF-7B35E4BE42B1}">
      <dsp:nvSpPr>
        <dsp:cNvPr id="0" name=""/>
        <dsp:cNvSpPr/>
      </dsp:nvSpPr>
      <dsp:spPr>
        <a:xfrm>
          <a:off x="1599521" y="47555"/>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Inappropriate versus appropriate prescribing  is a useful approach</a:t>
          </a:r>
        </a:p>
      </dsp:txBody>
      <dsp:txXfrm>
        <a:off x="1599521" y="47555"/>
        <a:ext cx="1841670" cy="781314"/>
      </dsp:txXfrm>
    </dsp:sp>
    <dsp:sp modelId="{A001DFEB-5BF5-457D-9B08-9A96E1F097CA}">
      <dsp:nvSpPr>
        <dsp:cNvPr id="0" name=""/>
        <dsp:cNvSpPr/>
      </dsp:nvSpPr>
      <dsp:spPr>
        <a:xfrm>
          <a:off x="3762089" y="47555"/>
          <a:ext cx="781314" cy="78131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917805-6D23-4E5D-8950-EC9159F75EB7}">
      <dsp:nvSpPr>
        <dsp:cNvPr id="0" name=""/>
        <dsp:cNvSpPr/>
      </dsp:nvSpPr>
      <dsp:spPr>
        <a:xfrm>
          <a:off x="3926165" y="211632"/>
          <a:ext cx="453162" cy="4531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E497CFC-7AD4-4DBD-9FE5-9C6319786AB2}">
      <dsp:nvSpPr>
        <dsp:cNvPr id="0" name=""/>
        <dsp:cNvSpPr/>
      </dsp:nvSpPr>
      <dsp:spPr>
        <a:xfrm>
          <a:off x="4710828" y="47555"/>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Adverse Drug Reactions and Drug-Drug Interactions are a common cause of ED attendance </a:t>
          </a:r>
        </a:p>
      </dsp:txBody>
      <dsp:txXfrm>
        <a:off x="4710828" y="47555"/>
        <a:ext cx="1841670" cy="781314"/>
      </dsp:txXfrm>
    </dsp:sp>
    <dsp:sp modelId="{5D6B0F48-7B19-4467-88E3-92015A342C29}">
      <dsp:nvSpPr>
        <dsp:cNvPr id="0" name=""/>
        <dsp:cNvSpPr/>
      </dsp:nvSpPr>
      <dsp:spPr>
        <a:xfrm>
          <a:off x="650781" y="1457112"/>
          <a:ext cx="781314" cy="78131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FA3686-0BBE-4F25-A239-0E5EBD16C018}">
      <dsp:nvSpPr>
        <dsp:cNvPr id="0" name=""/>
        <dsp:cNvSpPr/>
      </dsp:nvSpPr>
      <dsp:spPr>
        <a:xfrm>
          <a:off x="814857" y="1621188"/>
          <a:ext cx="453162" cy="4531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1DA6ABE-BC19-4EF7-B137-139840B57688}">
      <dsp:nvSpPr>
        <dsp:cNvPr id="0" name=""/>
        <dsp:cNvSpPr/>
      </dsp:nvSpPr>
      <dsp:spPr>
        <a:xfrm>
          <a:off x="1599521" y="1457112"/>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Medicines reconciliation in the ED is important but BEWARE incomplete information</a:t>
          </a:r>
        </a:p>
      </dsp:txBody>
      <dsp:txXfrm>
        <a:off x="1599521" y="1457112"/>
        <a:ext cx="1841670" cy="781314"/>
      </dsp:txXfrm>
    </dsp:sp>
    <dsp:sp modelId="{E5506DC4-0FC1-47A9-AECA-B7AB925322B0}">
      <dsp:nvSpPr>
        <dsp:cNvPr id="0" name=""/>
        <dsp:cNvSpPr/>
      </dsp:nvSpPr>
      <dsp:spPr>
        <a:xfrm>
          <a:off x="3762089" y="1457112"/>
          <a:ext cx="781314" cy="78131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52EA06-D538-432D-A371-12BE1C9A465E}">
      <dsp:nvSpPr>
        <dsp:cNvPr id="0" name=""/>
        <dsp:cNvSpPr/>
      </dsp:nvSpPr>
      <dsp:spPr>
        <a:xfrm>
          <a:off x="3926165" y="1621188"/>
          <a:ext cx="453162" cy="4531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929DE1-DCC2-452C-857B-CBA25A81C0F1}">
      <dsp:nvSpPr>
        <dsp:cNvPr id="0" name=""/>
        <dsp:cNvSpPr/>
      </dsp:nvSpPr>
      <dsp:spPr>
        <a:xfrm>
          <a:off x="4710828" y="1457112"/>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Ageing physiology affects drug metabolism, distribution, bioavailability and clearance</a:t>
          </a:r>
        </a:p>
      </dsp:txBody>
      <dsp:txXfrm>
        <a:off x="4710828" y="1457112"/>
        <a:ext cx="1841670" cy="781314"/>
      </dsp:txXfrm>
    </dsp:sp>
    <dsp:sp modelId="{A6862117-4C12-4E62-B56E-3C30D647A3A3}">
      <dsp:nvSpPr>
        <dsp:cNvPr id="0" name=""/>
        <dsp:cNvSpPr/>
      </dsp:nvSpPr>
      <dsp:spPr>
        <a:xfrm>
          <a:off x="650781" y="2866669"/>
          <a:ext cx="781314" cy="78131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42CD88-6529-4E4D-8042-B03118AA2F10}">
      <dsp:nvSpPr>
        <dsp:cNvPr id="0" name=""/>
        <dsp:cNvSpPr/>
      </dsp:nvSpPr>
      <dsp:spPr>
        <a:xfrm>
          <a:off x="814857" y="3030745"/>
          <a:ext cx="453162" cy="45316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E28F948-9432-425C-9A42-4BEDA30C1508}">
      <dsp:nvSpPr>
        <dsp:cNvPr id="0" name=""/>
        <dsp:cNvSpPr/>
      </dsp:nvSpPr>
      <dsp:spPr>
        <a:xfrm>
          <a:off x="1599521" y="2866669"/>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Start low, go slow </a:t>
          </a:r>
        </a:p>
      </dsp:txBody>
      <dsp:txXfrm>
        <a:off x="1599521" y="2866669"/>
        <a:ext cx="1841670" cy="781314"/>
      </dsp:txXfrm>
    </dsp:sp>
    <dsp:sp modelId="{3AF65394-34BB-4572-A8F4-49887DB857AE}">
      <dsp:nvSpPr>
        <dsp:cNvPr id="0" name=""/>
        <dsp:cNvSpPr/>
      </dsp:nvSpPr>
      <dsp:spPr>
        <a:xfrm>
          <a:off x="3762089" y="2866669"/>
          <a:ext cx="781314" cy="7813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9831EE-4D49-49DD-B00B-C28A1B973AE7}">
      <dsp:nvSpPr>
        <dsp:cNvPr id="0" name=""/>
        <dsp:cNvSpPr/>
      </dsp:nvSpPr>
      <dsp:spPr>
        <a:xfrm>
          <a:off x="3926165" y="3030745"/>
          <a:ext cx="453162" cy="45316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772B67C-EBAD-4664-B7DC-7F021D9ACDFD}">
      <dsp:nvSpPr>
        <dsp:cNvPr id="0" name=""/>
        <dsp:cNvSpPr/>
      </dsp:nvSpPr>
      <dsp:spPr>
        <a:xfrm>
          <a:off x="4710828" y="2866669"/>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US" sz="1100" kern="1200"/>
            <a:t>Medication rationalisation should be a patient-centred</a:t>
          </a:r>
        </a:p>
      </dsp:txBody>
      <dsp:txXfrm>
        <a:off x="4710828" y="2866669"/>
        <a:ext cx="1841670" cy="7813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CBA7E-FE9E-46A1-8E57-C938D7D39014}">
      <dsp:nvSpPr>
        <dsp:cNvPr id="0" name=""/>
        <dsp:cNvSpPr/>
      </dsp:nvSpPr>
      <dsp:spPr>
        <a:xfrm>
          <a:off x="113240" y="312328"/>
          <a:ext cx="604800" cy="6048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6E5909-3B76-494A-9577-050000B50C50}">
      <dsp:nvSpPr>
        <dsp:cNvPr id="0" name=""/>
        <dsp:cNvSpPr/>
      </dsp:nvSpPr>
      <dsp:spPr>
        <a:xfrm>
          <a:off x="240248" y="439336"/>
          <a:ext cx="350784" cy="3507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932835C-4B65-4D6C-9375-47F7772E2775}">
      <dsp:nvSpPr>
        <dsp:cNvPr id="0" name=""/>
        <dsp:cNvSpPr/>
      </dsp:nvSpPr>
      <dsp:spPr>
        <a:xfrm>
          <a:off x="847640" y="312328"/>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a:t>50% of those aged over 65 years have pain</a:t>
          </a:r>
          <a:endParaRPr lang="en-US" sz="1100" kern="1200"/>
        </a:p>
      </dsp:txBody>
      <dsp:txXfrm>
        <a:off x="847640" y="312328"/>
        <a:ext cx="1425599" cy="604800"/>
      </dsp:txXfrm>
    </dsp:sp>
    <dsp:sp modelId="{0B6ADA0F-8FD0-4195-837B-99C89E3F3FF0}">
      <dsp:nvSpPr>
        <dsp:cNvPr id="0" name=""/>
        <dsp:cNvSpPr/>
      </dsp:nvSpPr>
      <dsp:spPr>
        <a:xfrm>
          <a:off x="2521640" y="312328"/>
          <a:ext cx="604800" cy="6048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7B5A95-028F-4E23-AAEC-9D38EB20191C}">
      <dsp:nvSpPr>
        <dsp:cNvPr id="0" name=""/>
        <dsp:cNvSpPr/>
      </dsp:nvSpPr>
      <dsp:spPr>
        <a:xfrm>
          <a:off x="2648648" y="439336"/>
          <a:ext cx="350784" cy="3507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E85B92F-210E-4348-A9D5-B67C1E2F9EC5}">
      <dsp:nvSpPr>
        <dsp:cNvPr id="0" name=""/>
        <dsp:cNvSpPr/>
      </dsp:nvSpPr>
      <dsp:spPr>
        <a:xfrm>
          <a:off x="3256040" y="312328"/>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Assessing pain can be difficult (use tools </a:t>
          </a:r>
          <a:r>
            <a:rPr lang="en-GB" sz="1100" kern="1200" dirty="0" err="1"/>
            <a:t>e.g</a:t>
          </a:r>
          <a:r>
            <a:rPr lang="en-GB" sz="1100" kern="1200" dirty="0"/>
            <a:t> PAINAD, abbey pain scale)</a:t>
          </a:r>
          <a:endParaRPr lang="en-US" sz="1100" kern="1200" dirty="0"/>
        </a:p>
      </dsp:txBody>
      <dsp:txXfrm>
        <a:off x="3256040" y="312328"/>
        <a:ext cx="1425599" cy="604800"/>
      </dsp:txXfrm>
    </dsp:sp>
    <dsp:sp modelId="{D651697A-F233-4902-AFF8-3B16C311A527}">
      <dsp:nvSpPr>
        <dsp:cNvPr id="0" name=""/>
        <dsp:cNvSpPr/>
      </dsp:nvSpPr>
      <dsp:spPr>
        <a:xfrm>
          <a:off x="4930040" y="312328"/>
          <a:ext cx="604800" cy="6048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FE2AF6-B329-4385-B073-CE34A3E4F362}">
      <dsp:nvSpPr>
        <dsp:cNvPr id="0" name=""/>
        <dsp:cNvSpPr/>
      </dsp:nvSpPr>
      <dsp:spPr>
        <a:xfrm>
          <a:off x="5057048" y="439336"/>
          <a:ext cx="350784" cy="3507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D1629F9-7576-4DF6-AA79-60F2DBEB8ADB}">
      <dsp:nvSpPr>
        <dsp:cNvPr id="0" name=""/>
        <dsp:cNvSpPr/>
      </dsp:nvSpPr>
      <dsp:spPr>
        <a:xfrm>
          <a:off x="5664440" y="312328"/>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Most patients will present with nociceptive pain</a:t>
          </a:r>
          <a:endParaRPr lang="en-US" sz="1100" kern="1200" dirty="0"/>
        </a:p>
      </dsp:txBody>
      <dsp:txXfrm>
        <a:off x="5664440" y="312328"/>
        <a:ext cx="1425599" cy="604800"/>
      </dsp:txXfrm>
    </dsp:sp>
    <dsp:sp modelId="{76BC42B3-FB77-4A7D-ADB4-1249451DE3F0}">
      <dsp:nvSpPr>
        <dsp:cNvPr id="0" name=""/>
        <dsp:cNvSpPr/>
      </dsp:nvSpPr>
      <dsp:spPr>
        <a:xfrm>
          <a:off x="113240" y="1545370"/>
          <a:ext cx="604800" cy="6048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9D481B-2BA4-4691-902F-82137FD83EFD}">
      <dsp:nvSpPr>
        <dsp:cNvPr id="0" name=""/>
        <dsp:cNvSpPr/>
      </dsp:nvSpPr>
      <dsp:spPr>
        <a:xfrm>
          <a:off x="240248" y="1672378"/>
          <a:ext cx="350784" cy="35078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C1E5AA9-411E-42EE-AC4C-71943F671D4A}">
      <dsp:nvSpPr>
        <dsp:cNvPr id="0" name=""/>
        <dsp:cNvSpPr/>
      </dsp:nvSpPr>
      <dsp:spPr>
        <a:xfrm>
          <a:off x="847640" y="1545370"/>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Detecting neuropathic pain is essential as management differs</a:t>
          </a:r>
          <a:endParaRPr lang="en-US" sz="1100" kern="1200" dirty="0"/>
        </a:p>
      </dsp:txBody>
      <dsp:txXfrm>
        <a:off x="847640" y="1545370"/>
        <a:ext cx="1425599" cy="604800"/>
      </dsp:txXfrm>
    </dsp:sp>
    <dsp:sp modelId="{C0915BE4-8FFA-4179-8151-176AA8A14EC8}">
      <dsp:nvSpPr>
        <dsp:cNvPr id="0" name=""/>
        <dsp:cNvSpPr/>
      </dsp:nvSpPr>
      <dsp:spPr>
        <a:xfrm>
          <a:off x="2521640" y="1545370"/>
          <a:ext cx="604800" cy="604800"/>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9064D-813E-4395-91BD-8E023D324B9F}">
      <dsp:nvSpPr>
        <dsp:cNvPr id="0" name=""/>
        <dsp:cNvSpPr/>
      </dsp:nvSpPr>
      <dsp:spPr>
        <a:xfrm>
          <a:off x="2648648" y="1672378"/>
          <a:ext cx="350784" cy="35078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2AB3A73-66FD-4794-B21F-9943C6AF428B}">
      <dsp:nvSpPr>
        <dsp:cNvPr id="0" name=""/>
        <dsp:cNvSpPr/>
      </dsp:nvSpPr>
      <dsp:spPr>
        <a:xfrm>
          <a:off x="3256040" y="1545370"/>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Attempt none pharmacological treatments first</a:t>
          </a:r>
          <a:endParaRPr lang="en-US" sz="1100" kern="1200" dirty="0"/>
        </a:p>
      </dsp:txBody>
      <dsp:txXfrm>
        <a:off x="3256040" y="1545370"/>
        <a:ext cx="1425599" cy="604800"/>
      </dsp:txXfrm>
    </dsp:sp>
    <dsp:sp modelId="{C9FD4BAD-766F-49F2-8452-4D089528D287}">
      <dsp:nvSpPr>
        <dsp:cNvPr id="0" name=""/>
        <dsp:cNvSpPr/>
      </dsp:nvSpPr>
      <dsp:spPr>
        <a:xfrm>
          <a:off x="4930040" y="1545370"/>
          <a:ext cx="604800" cy="6048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8848D6-D99D-4620-A94A-2BF67A621F0C}">
      <dsp:nvSpPr>
        <dsp:cNvPr id="0" name=""/>
        <dsp:cNvSpPr/>
      </dsp:nvSpPr>
      <dsp:spPr>
        <a:xfrm>
          <a:off x="5057048" y="1672378"/>
          <a:ext cx="350784" cy="350784"/>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DB6EC44-7653-4581-B9AD-6EBCF8CFDBF2}">
      <dsp:nvSpPr>
        <dsp:cNvPr id="0" name=""/>
        <dsp:cNvSpPr/>
      </dsp:nvSpPr>
      <dsp:spPr>
        <a:xfrm>
          <a:off x="5664440" y="1545370"/>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Try to avoid opioids</a:t>
          </a:r>
          <a:endParaRPr lang="en-US" sz="1100" kern="1200" dirty="0"/>
        </a:p>
      </dsp:txBody>
      <dsp:txXfrm>
        <a:off x="5664440" y="1545370"/>
        <a:ext cx="1425599" cy="604800"/>
      </dsp:txXfrm>
    </dsp:sp>
    <dsp:sp modelId="{37A10EE9-C7EF-4D80-87E6-4043BEA007B0}">
      <dsp:nvSpPr>
        <dsp:cNvPr id="0" name=""/>
        <dsp:cNvSpPr/>
      </dsp:nvSpPr>
      <dsp:spPr>
        <a:xfrm>
          <a:off x="113240" y="2778411"/>
          <a:ext cx="604800" cy="6048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F60C7E-9EC7-4873-8C3D-7229908DECF6}">
      <dsp:nvSpPr>
        <dsp:cNvPr id="0" name=""/>
        <dsp:cNvSpPr/>
      </dsp:nvSpPr>
      <dsp:spPr>
        <a:xfrm>
          <a:off x="240248" y="2905419"/>
          <a:ext cx="350784" cy="350784"/>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7DC018B-3CF6-4E18-B968-CB01D97F99C7}">
      <dsp:nvSpPr>
        <dsp:cNvPr id="0" name=""/>
        <dsp:cNvSpPr/>
      </dsp:nvSpPr>
      <dsp:spPr>
        <a:xfrm>
          <a:off x="847640" y="2778411"/>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Topical analgesics have lower systemic adverse effects</a:t>
          </a:r>
          <a:endParaRPr lang="en-US" sz="1100" kern="1200" dirty="0"/>
        </a:p>
      </dsp:txBody>
      <dsp:txXfrm>
        <a:off x="847640" y="2778411"/>
        <a:ext cx="1425599" cy="604800"/>
      </dsp:txXfrm>
    </dsp:sp>
    <dsp:sp modelId="{FE766A22-3BB8-4595-A83A-B945FC568CB4}">
      <dsp:nvSpPr>
        <dsp:cNvPr id="0" name=""/>
        <dsp:cNvSpPr/>
      </dsp:nvSpPr>
      <dsp:spPr>
        <a:xfrm>
          <a:off x="2521640" y="2778411"/>
          <a:ext cx="604800" cy="6048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03DFFC-33B8-42E1-B57B-D57D574A2D1D}">
      <dsp:nvSpPr>
        <dsp:cNvPr id="0" name=""/>
        <dsp:cNvSpPr/>
      </dsp:nvSpPr>
      <dsp:spPr>
        <a:xfrm>
          <a:off x="2648648" y="2905419"/>
          <a:ext cx="350784" cy="350784"/>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7A254D5-E859-4064-9146-FBC7ADB76428}">
      <dsp:nvSpPr>
        <dsp:cNvPr id="0" name=""/>
        <dsp:cNvSpPr/>
      </dsp:nvSpPr>
      <dsp:spPr>
        <a:xfrm>
          <a:off x="3256040" y="2778411"/>
          <a:ext cx="1425599" cy="60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kern="1200" dirty="0"/>
            <a:t>If discharging with opiates give </a:t>
          </a:r>
          <a:r>
            <a:rPr lang="en-GB" sz="1100" i="1" kern="1200" dirty="0"/>
            <a:t>bowel protection</a:t>
          </a:r>
          <a:endParaRPr lang="en-US" sz="1100" kern="1200" dirty="0"/>
        </a:p>
      </dsp:txBody>
      <dsp:txXfrm>
        <a:off x="3256040" y="2778411"/>
        <a:ext cx="1425599" cy="60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35DD16-3392-4774-86FD-4CCF4521F622}">
      <dsp:nvSpPr>
        <dsp:cNvPr id="0" name=""/>
        <dsp:cNvSpPr/>
      </dsp:nvSpPr>
      <dsp:spPr>
        <a:xfrm>
          <a:off x="650781" y="47555"/>
          <a:ext cx="781314" cy="7813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77B2BB-A958-42A0-AB72-EBA87EB466C8}">
      <dsp:nvSpPr>
        <dsp:cNvPr id="0" name=""/>
        <dsp:cNvSpPr/>
      </dsp:nvSpPr>
      <dsp:spPr>
        <a:xfrm>
          <a:off x="814857" y="211632"/>
          <a:ext cx="453162" cy="4531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81CAB9-5F2E-47C8-B58F-7DFE8F604749}">
      <dsp:nvSpPr>
        <dsp:cNvPr id="0" name=""/>
        <dsp:cNvSpPr/>
      </dsp:nvSpPr>
      <dsp:spPr>
        <a:xfrm>
          <a:off x="1599521" y="47555"/>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t>Low impact falls in older adults can result in serious injury</a:t>
          </a:r>
          <a:endParaRPr lang="en-US" sz="1100" kern="1200" dirty="0"/>
        </a:p>
      </dsp:txBody>
      <dsp:txXfrm>
        <a:off x="1599521" y="47555"/>
        <a:ext cx="1841670" cy="781314"/>
      </dsp:txXfrm>
    </dsp:sp>
    <dsp:sp modelId="{C30ACB69-384D-4CF8-BC9E-6BE5431399BB}">
      <dsp:nvSpPr>
        <dsp:cNvPr id="0" name=""/>
        <dsp:cNvSpPr/>
      </dsp:nvSpPr>
      <dsp:spPr>
        <a:xfrm>
          <a:off x="3762089" y="47555"/>
          <a:ext cx="781314" cy="78131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3541AB-EF47-4213-A70B-0C7302A53EB4}">
      <dsp:nvSpPr>
        <dsp:cNvPr id="0" name=""/>
        <dsp:cNvSpPr/>
      </dsp:nvSpPr>
      <dsp:spPr>
        <a:xfrm>
          <a:off x="3926165" y="211632"/>
          <a:ext cx="453162" cy="4531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89E572-1584-4EBF-A398-F34C7CE431E9}">
      <dsp:nvSpPr>
        <dsp:cNvPr id="0" name=""/>
        <dsp:cNvSpPr/>
      </dsp:nvSpPr>
      <dsp:spPr>
        <a:xfrm>
          <a:off x="4710828" y="47555"/>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Primary survey is to identify immediate life-threatening problems and intervene </a:t>
          </a:r>
          <a:endParaRPr lang="en-US" sz="1100" kern="1200"/>
        </a:p>
      </dsp:txBody>
      <dsp:txXfrm>
        <a:off x="4710828" y="47555"/>
        <a:ext cx="1841670" cy="781314"/>
      </dsp:txXfrm>
    </dsp:sp>
    <dsp:sp modelId="{EDA28432-E5D7-4B9B-B6F2-47B6900DED63}">
      <dsp:nvSpPr>
        <dsp:cNvPr id="0" name=""/>
        <dsp:cNvSpPr/>
      </dsp:nvSpPr>
      <dsp:spPr>
        <a:xfrm>
          <a:off x="650781" y="1457112"/>
          <a:ext cx="781314" cy="78131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F4DF12-C013-4170-89C4-4441D9DB68BE}">
      <dsp:nvSpPr>
        <dsp:cNvPr id="0" name=""/>
        <dsp:cNvSpPr/>
      </dsp:nvSpPr>
      <dsp:spPr>
        <a:xfrm>
          <a:off x="814857" y="1621188"/>
          <a:ext cx="453162" cy="4531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17AECB6-68D1-4A72-9F98-05628A60175A}">
      <dsp:nvSpPr>
        <dsp:cNvPr id="0" name=""/>
        <dsp:cNvSpPr/>
      </dsp:nvSpPr>
      <dsp:spPr>
        <a:xfrm>
          <a:off x="1599521" y="1457112"/>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t>Use a rational approach to CT acquisition </a:t>
          </a:r>
          <a:endParaRPr lang="en-US" sz="1100" kern="1200" dirty="0"/>
        </a:p>
      </dsp:txBody>
      <dsp:txXfrm>
        <a:off x="1599521" y="1457112"/>
        <a:ext cx="1841670" cy="781314"/>
      </dsp:txXfrm>
    </dsp:sp>
    <dsp:sp modelId="{36E339C1-FCB7-4C26-BC58-A1C6F4C7CDFB}">
      <dsp:nvSpPr>
        <dsp:cNvPr id="0" name=""/>
        <dsp:cNvSpPr/>
      </dsp:nvSpPr>
      <dsp:spPr>
        <a:xfrm>
          <a:off x="3762089" y="1457112"/>
          <a:ext cx="781314" cy="78131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C1B16A-3FCD-44D4-89B6-B1A8F158564D}">
      <dsp:nvSpPr>
        <dsp:cNvPr id="0" name=""/>
        <dsp:cNvSpPr/>
      </dsp:nvSpPr>
      <dsp:spPr>
        <a:xfrm>
          <a:off x="3926165" y="1621188"/>
          <a:ext cx="453162" cy="4531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406B6B-710C-4FB4-A9BA-54E7CCE7692A}">
      <dsp:nvSpPr>
        <dsp:cNvPr id="0" name=""/>
        <dsp:cNvSpPr/>
      </dsp:nvSpPr>
      <dsp:spPr>
        <a:xfrm>
          <a:off x="4710828" y="1457112"/>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t>Secondary survey should include a systematic search for injuries and for illness that may have precipitated event.</a:t>
          </a:r>
          <a:endParaRPr lang="en-US" sz="1100" kern="1200" dirty="0"/>
        </a:p>
      </dsp:txBody>
      <dsp:txXfrm>
        <a:off x="4710828" y="1457112"/>
        <a:ext cx="1841670" cy="781314"/>
      </dsp:txXfrm>
    </dsp:sp>
    <dsp:sp modelId="{7FD5FFF9-878E-46EA-B73A-FAA59C558A12}">
      <dsp:nvSpPr>
        <dsp:cNvPr id="0" name=""/>
        <dsp:cNvSpPr/>
      </dsp:nvSpPr>
      <dsp:spPr>
        <a:xfrm>
          <a:off x="650781" y="2866669"/>
          <a:ext cx="781314" cy="78131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5A1FF1-97DA-4C6F-807B-D8582E261777}">
      <dsp:nvSpPr>
        <dsp:cNvPr id="0" name=""/>
        <dsp:cNvSpPr/>
      </dsp:nvSpPr>
      <dsp:spPr>
        <a:xfrm>
          <a:off x="814857" y="3030745"/>
          <a:ext cx="453162" cy="45316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1F2242E-DE44-4D1C-AFB8-EE1DC39C6178}">
      <dsp:nvSpPr>
        <dsp:cNvPr id="0" name=""/>
        <dsp:cNvSpPr/>
      </dsp:nvSpPr>
      <dsp:spPr>
        <a:xfrm>
          <a:off x="1599521" y="2866669"/>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dirty="0"/>
            <a:t>SILVER SURVEY - consolidate the findings of the primary and secondary surveys &amp; risk factors for delirium</a:t>
          </a:r>
          <a:endParaRPr lang="en-US" sz="1100" kern="1200" dirty="0"/>
        </a:p>
      </dsp:txBody>
      <dsp:txXfrm>
        <a:off x="1599521" y="2866669"/>
        <a:ext cx="1841670" cy="7813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D44868-4E60-4CFF-B636-7F2E04126E20}">
      <dsp:nvSpPr>
        <dsp:cNvPr id="0" name=""/>
        <dsp:cNvSpPr/>
      </dsp:nvSpPr>
      <dsp:spPr>
        <a:xfrm>
          <a:off x="650781" y="47555"/>
          <a:ext cx="781314" cy="7813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43B1D8-53B4-49F6-AF3E-62ADCC7C4A7E}">
      <dsp:nvSpPr>
        <dsp:cNvPr id="0" name=""/>
        <dsp:cNvSpPr/>
      </dsp:nvSpPr>
      <dsp:spPr>
        <a:xfrm>
          <a:off x="814857" y="211632"/>
          <a:ext cx="453162" cy="4531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256300A-F440-43F5-B5DB-55C7A22CF647}">
      <dsp:nvSpPr>
        <dsp:cNvPr id="0" name=""/>
        <dsp:cNvSpPr/>
      </dsp:nvSpPr>
      <dsp:spPr>
        <a:xfrm>
          <a:off x="1599521" y="47555"/>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Delirium is frequently missed in the ED</a:t>
          </a:r>
          <a:endParaRPr lang="en-US" sz="1100" kern="1200"/>
        </a:p>
      </dsp:txBody>
      <dsp:txXfrm>
        <a:off x="1599521" y="47555"/>
        <a:ext cx="1841670" cy="781314"/>
      </dsp:txXfrm>
    </dsp:sp>
    <dsp:sp modelId="{85AA34A0-F060-42E5-B5CE-D5E0BC8732EB}">
      <dsp:nvSpPr>
        <dsp:cNvPr id="0" name=""/>
        <dsp:cNvSpPr/>
      </dsp:nvSpPr>
      <dsp:spPr>
        <a:xfrm>
          <a:off x="3762089" y="47555"/>
          <a:ext cx="781314" cy="78131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2C1CDE-FAB9-44D8-A255-B6ABFF3F10A7}">
      <dsp:nvSpPr>
        <dsp:cNvPr id="0" name=""/>
        <dsp:cNvSpPr/>
      </dsp:nvSpPr>
      <dsp:spPr>
        <a:xfrm>
          <a:off x="3926165" y="211632"/>
          <a:ext cx="453162" cy="4531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58C8AD-1200-42C9-A9DC-948A097D8A6C}">
      <dsp:nvSpPr>
        <dsp:cNvPr id="0" name=""/>
        <dsp:cNvSpPr/>
      </dsp:nvSpPr>
      <dsp:spPr>
        <a:xfrm>
          <a:off x="4710828" y="47555"/>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Test for delirium and cognitive impairment using 6-CIT / 4AT	</a:t>
          </a:r>
          <a:endParaRPr lang="en-US" sz="1100" kern="1200"/>
        </a:p>
      </dsp:txBody>
      <dsp:txXfrm>
        <a:off x="4710828" y="47555"/>
        <a:ext cx="1841670" cy="781314"/>
      </dsp:txXfrm>
    </dsp:sp>
    <dsp:sp modelId="{3653E8BE-6D19-42A4-BC11-56704F68F58B}">
      <dsp:nvSpPr>
        <dsp:cNvPr id="0" name=""/>
        <dsp:cNvSpPr/>
      </dsp:nvSpPr>
      <dsp:spPr>
        <a:xfrm>
          <a:off x="650781" y="1457112"/>
          <a:ext cx="781314" cy="78131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E68641-AE6B-4D78-9888-8A9CD3C61FE0}">
      <dsp:nvSpPr>
        <dsp:cNvPr id="0" name=""/>
        <dsp:cNvSpPr/>
      </dsp:nvSpPr>
      <dsp:spPr>
        <a:xfrm>
          <a:off x="814857" y="1621188"/>
          <a:ext cx="453162" cy="4531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4AA98CF-CAD9-43C9-83A1-AE12DDFEE42A}">
      <dsp:nvSpPr>
        <dsp:cNvPr id="0" name=""/>
        <dsp:cNvSpPr/>
      </dsp:nvSpPr>
      <dsp:spPr>
        <a:xfrm>
          <a:off x="1599521" y="1457112"/>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Look for predisposing and precipitating factors of delirium</a:t>
          </a:r>
          <a:endParaRPr lang="en-US" sz="1100" kern="1200"/>
        </a:p>
      </dsp:txBody>
      <dsp:txXfrm>
        <a:off x="1599521" y="1457112"/>
        <a:ext cx="1841670" cy="781314"/>
      </dsp:txXfrm>
    </dsp:sp>
    <dsp:sp modelId="{56B480B8-77D1-4EA9-9902-B9B6A8C58ADE}">
      <dsp:nvSpPr>
        <dsp:cNvPr id="0" name=""/>
        <dsp:cNvSpPr/>
      </dsp:nvSpPr>
      <dsp:spPr>
        <a:xfrm>
          <a:off x="3762089" y="1457112"/>
          <a:ext cx="781314" cy="78131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7F7457-C08A-4899-95B1-8B5F9513BC83}">
      <dsp:nvSpPr>
        <dsp:cNvPr id="0" name=""/>
        <dsp:cNvSpPr/>
      </dsp:nvSpPr>
      <dsp:spPr>
        <a:xfrm>
          <a:off x="3926165" y="1621188"/>
          <a:ext cx="453162" cy="45316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11123A6-EB11-4412-A142-6C32560C8FD6}">
      <dsp:nvSpPr>
        <dsp:cNvPr id="0" name=""/>
        <dsp:cNvSpPr/>
      </dsp:nvSpPr>
      <dsp:spPr>
        <a:xfrm>
          <a:off x="4710828" y="1457112"/>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Start non-pharmacological treatment as soon as possible, preferably in the ED</a:t>
          </a:r>
          <a:endParaRPr lang="en-US" sz="1100" kern="1200"/>
        </a:p>
      </dsp:txBody>
      <dsp:txXfrm>
        <a:off x="4710828" y="1457112"/>
        <a:ext cx="1841670" cy="781314"/>
      </dsp:txXfrm>
    </dsp:sp>
    <dsp:sp modelId="{BF3929E3-64AC-40C1-A231-7302A3BD609C}">
      <dsp:nvSpPr>
        <dsp:cNvPr id="0" name=""/>
        <dsp:cNvSpPr/>
      </dsp:nvSpPr>
      <dsp:spPr>
        <a:xfrm>
          <a:off x="650781" y="2866669"/>
          <a:ext cx="781314" cy="78131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40190-4491-499C-9EE2-00FEDD85F434}">
      <dsp:nvSpPr>
        <dsp:cNvPr id="0" name=""/>
        <dsp:cNvSpPr/>
      </dsp:nvSpPr>
      <dsp:spPr>
        <a:xfrm>
          <a:off x="814857" y="3030745"/>
          <a:ext cx="453162" cy="45316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65B095A-250D-42E9-A57B-864841A6D15A}">
      <dsp:nvSpPr>
        <dsp:cNvPr id="0" name=""/>
        <dsp:cNvSpPr/>
      </dsp:nvSpPr>
      <dsp:spPr>
        <a:xfrm>
          <a:off x="1599521" y="2866669"/>
          <a:ext cx="1841670" cy="7813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kern="1200"/>
            <a:t>Start measures to prevent delirium in older patients with cognitive impairment</a:t>
          </a:r>
          <a:endParaRPr lang="en-US" sz="1100" kern="1200"/>
        </a:p>
      </dsp:txBody>
      <dsp:txXfrm>
        <a:off x="1599521" y="2866669"/>
        <a:ext cx="1841670" cy="78131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2720F-B4EA-40B0-9836-32928CCCA7BF}">
      <dsp:nvSpPr>
        <dsp:cNvPr id="0" name=""/>
        <dsp:cNvSpPr/>
      </dsp:nvSpPr>
      <dsp:spPr>
        <a:xfrm>
          <a:off x="1306" y="619367"/>
          <a:ext cx="752308" cy="7523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0705DD7-B9BD-46FD-8C70-8F217A37C703}">
      <dsp:nvSpPr>
        <dsp:cNvPr id="0" name=""/>
        <dsp:cNvSpPr/>
      </dsp:nvSpPr>
      <dsp:spPr>
        <a:xfrm>
          <a:off x="1306" y="1477318"/>
          <a:ext cx="2149453" cy="786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a:t>Was the event TLOC? Was the origin syncopal?</a:t>
          </a:r>
          <a:endParaRPr lang="en-US" sz="1400" kern="1200"/>
        </a:p>
      </dsp:txBody>
      <dsp:txXfrm>
        <a:off x="1306" y="1477318"/>
        <a:ext cx="2149453" cy="786031"/>
      </dsp:txXfrm>
    </dsp:sp>
    <dsp:sp modelId="{37492FA7-C7D8-43D0-8892-B3335175CB65}">
      <dsp:nvSpPr>
        <dsp:cNvPr id="0" name=""/>
        <dsp:cNvSpPr/>
      </dsp:nvSpPr>
      <dsp:spPr>
        <a:xfrm>
          <a:off x="1306" y="2312486"/>
          <a:ext cx="2149453" cy="7636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90000"/>
            </a:lnSpc>
            <a:spcBef>
              <a:spcPct val="0"/>
            </a:spcBef>
            <a:spcAft>
              <a:spcPct val="35000"/>
            </a:spcAft>
            <a:buNone/>
          </a:pPr>
          <a:r>
            <a:rPr lang="en-GB" sz="1100" kern="1200" baseline="0"/>
            <a:t>Evaluate patients with unexplained falls with an assumption of unexplained syncope.</a:t>
          </a:r>
          <a:endParaRPr lang="en-US" sz="1100" kern="1200"/>
        </a:p>
      </dsp:txBody>
      <dsp:txXfrm>
        <a:off x="1306" y="2312486"/>
        <a:ext cx="2149453" cy="763686"/>
      </dsp:txXfrm>
    </dsp:sp>
    <dsp:sp modelId="{062B4FB4-EF10-499E-95C5-C3F2A21F428B}">
      <dsp:nvSpPr>
        <dsp:cNvPr id="0" name=""/>
        <dsp:cNvSpPr/>
      </dsp:nvSpPr>
      <dsp:spPr>
        <a:xfrm>
          <a:off x="2526913" y="532122"/>
          <a:ext cx="752308" cy="75230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9350513-3356-4324-A4C4-144E75F113E7}">
      <dsp:nvSpPr>
        <dsp:cNvPr id="0" name=""/>
        <dsp:cNvSpPr/>
      </dsp:nvSpPr>
      <dsp:spPr>
        <a:xfrm>
          <a:off x="2526913" y="1397576"/>
          <a:ext cx="2149453" cy="786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a:t>Is there a clear aetiological diagnosis?</a:t>
          </a:r>
          <a:endParaRPr lang="en-US" sz="1400" kern="1200"/>
        </a:p>
      </dsp:txBody>
      <dsp:txXfrm>
        <a:off x="2526913" y="1397576"/>
        <a:ext cx="2149453" cy="786031"/>
      </dsp:txXfrm>
    </dsp:sp>
    <dsp:sp modelId="{2F88FF45-CAF7-46DC-8488-E40BE0385F15}">
      <dsp:nvSpPr>
        <dsp:cNvPr id="0" name=""/>
        <dsp:cNvSpPr/>
      </dsp:nvSpPr>
      <dsp:spPr>
        <a:xfrm>
          <a:off x="2526913" y="2236233"/>
          <a:ext cx="2149453" cy="9271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90000"/>
            </a:lnSpc>
            <a:spcBef>
              <a:spcPct val="0"/>
            </a:spcBef>
            <a:spcAft>
              <a:spcPct val="35000"/>
            </a:spcAft>
            <a:buNone/>
          </a:pPr>
          <a:r>
            <a:rPr lang="en-GB" sz="1100" kern="1200" baseline="0" dirty="0"/>
            <a:t>Orthostatic hypotension has high prevalence among syncopal </a:t>
          </a:r>
          <a:r>
            <a:rPr lang="en-GB" sz="1100" kern="1200" baseline="0" dirty="0" err="1"/>
            <a:t>fallers,and</a:t>
          </a:r>
          <a:r>
            <a:rPr lang="en-GB" sz="1100" kern="1200" baseline="0" dirty="0"/>
            <a:t> reducing or withdrawing antihypertensives is likely to be beneficial.</a:t>
          </a:r>
          <a:endParaRPr lang="en-US" sz="1100" kern="1200" dirty="0"/>
        </a:p>
      </dsp:txBody>
      <dsp:txXfrm>
        <a:off x="2526913" y="2236233"/>
        <a:ext cx="2149453" cy="927183"/>
      </dsp:txXfrm>
    </dsp:sp>
    <dsp:sp modelId="{800DADF0-1C54-4B7C-8DFB-23690A6A40C6}">
      <dsp:nvSpPr>
        <dsp:cNvPr id="0" name=""/>
        <dsp:cNvSpPr/>
      </dsp:nvSpPr>
      <dsp:spPr>
        <a:xfrm>
          <a:off x="5052521" y="532122"/>
          <a:ext cx="752308" cy="75230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2F87C15-1FA3-4282-A808-BF644261349B}">
      <dsp:nvSpPr>
        <dsp:cNvPr id="0" name=""/>
        <dsp:cNvSpPr/>
      </dsp:nvSpPr>
      <dsp:spPr>
        <a:xfrm>
          <a:off x="5052521" y="1397576"/>
          <a:ext cx="2149453" cy="786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GB" sz="1400" kern="1200" dirty="0"/>
            <a:t>Is there evidence to suggest a high risk of cardiovascular events or death?</a:t>
          </a:r>
          <a:endParaRPr lang="en-US" sz="1400" kern="1200" dirty="0"/>
        </a:p>
      </dsp:txBody>
      <dsp:txXfrm>
        <a:off x="5052521" y="1397576"/>
        <a:ext cx="2149453" cy="786031"/>
      </dsp:txXfrm>
    </dsp:sp>
    <dsp:sp modelId="{1C3DF6F2-DA62-43C9-9E90-6E3BE4A70912}">
      <dsp:nvSpPr>
        <dsp:cNvPr id="0" name=""/>
        <dsp:cNvSpPr/>
      </dsp:nvSpPr>
      <dsp:spPr>
        <a:xfrm>
          <a:off x="5052521" y="2236233"/>
          <a:ext cx="2149453" cy="9271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90000"/>
            </a:lnSpc>
            <a:spcBef>
              <a:spcPct val="0"/>
            </a:spcBef>
            <a:spcAft>
              <a:spcPct val="35000"/>
            </a:spcAft>
            <a:buNone/>
          </a:pPr>
          <a:r>
            <a:rPr lang="en-GB" sz="1100" kern="1200" baseline="0" dirty="0"/>
            <a:t>Familiarity with low- and high- risk features can help to guide admission and investigation decisions.</a:t>
          </a:r>
          <a:endParaRPr lang="en-US" sz="1100" kern="1200" dirty="0"/>
        </a:p>
      </dsp:txBody>
      <dsp:txXfrm>
        <a:off x="5052521" y="2236233"/>
        <a:ext cx="2149453" cy="9271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781D76-ABF8-42EB-8E2D-3FC7AD17CEFA}">
      <dsp:nvSpPr>
        <dsp:cNvPr id="0" name=""/>
        <dsp:cNvSpPr/>
      </dsp:nvSpPr>
      <dsp:spPr>
        <a:xfrm>
          <a:off x="448112" y="551"/>
          <a:ext cx="909281" cy="90928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3A0F5D-E1B7-4160-AA97-CD6345F49EF2}">
      <dsp:nvSpPr>
        <dsp:cNvPr id="0" name=""/>
        <dsp:cNvSpPr/>
      </dsp:nvSpPr>
      <dsp:spPr>
        <a:xfrm>
          <a:off x="641893" y="194333"/>
          <a:ext cx="521718" cy="5217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8C6FCF8-2ABE-4E01-A144-3DE4064EAFCF}">
      <dsp:nvSpPr>
        <dsp:cNvPr id="0" name=""/>
        <dsp:cNvSpPr/>
      </dsp:nvSpPr>
      <dsp:spPr>
        <a:xfrm>
          <a:off x="157440" y="1193051"/>
          <a:ext cx="1490624" cy="59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-Atypical patient presentations (i.e. falls, syncope)</a:t>
          </a:r>
        </a:p>
      </dsp:txBody>
      <dsp:txXfrm>
        <a:off x="157440" y="1193051"/>
        <a:ext cx="1490624" cy="596250"/>
      </dsp:txXfrm>
    </dsp:sp>
    <dsp:sp modelId="{2E9C4120-AFCB-4D6C-9B76-E78EF9CDEB84}">
      <dsp:nvSpPr>
        <dsp:cNvPr id="0" name=""/>
        <dsp:cNvSpPr/>
      </dsp:nvSpPr>
      <dsp:spPr>
        <a:xfrm>
          <a:off x="2199596" y="551"/>
          <a:ext cx="909281" cy="90928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DF6D42-71DD-4FC8-8502-BC9BD8D44216}">
      <dsp:nvSpPr>
        <dsp:cNvPr id="0" name=""/>
        <dsp:cNvSpPr/>
      </dsp:nvSpPr>
      <dsp:spPr>
        <a:xfrm>
          <a:off x="2393377" y="194333"/>
          <a:ext cx="521718" cy="5217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8B05A7C-A676-4F63-B287-E5AEFA2D9081}">
      <dsp:nvSpPr>
        <dsp:cNvPr id="0" name=""/>
        <dsp:cNvSpPr/>
      </dsp:nvSpPr>
      <dsp:spPr>
        <a:xfrm>
          <a:off x="1908924" y="1193051"/>
          <a:ext cx="1490624" cy="59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-Normal vital signs are not normal </a:t>
          </a:r>
        </a:p>
      </dsp:txBody>
      <dsp:txXfrm>
        <a:off x="1908924" y="1193051"/>
        <a:ext cx="1490624" cy="596250"/>
      </dsp:txXfrm>
    </dsp:sp>
    <dsp:sp modelId="{F5AC4E5B-BF3E-4BD4-895B-78D6BFEDC58E}">
      <dsp:nvSpPr>
        <dsp:cNvPr id="0" name=""/>
        <dsp:cNvSpPr/>
      </dsp:nvSpPr>
      <dsp:spPr>
        <a:xfrm>
          <a:off x="3951080" y="551"/>
          <a:ext cx="909281" cy="90928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11AB5C-5261-41D7-BC5B-4F3E2CB1C83A}">
      <dsp:nvSpPr>
        <dsp:cNvPr id="0" name=""/>
        <dsp:cNvSpPr/>
      </dsp:nvSpPr>
      <dsp:spPr>
        <a:xfrm>
          <a:off x="4144862" y="194333"/>
          <a:ext cx="521718" cy="5217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FF0AA49-AB58-4444-B34A-84A845F0D660}">
      <dsp:nvSpPr>
        <dsp:cNvPr id="0" name=""/>
        <dsp:cNvSpPr/>
      </dsp:nvSpPr>
      <dsp:spPr>
        <a:xfrm>
          <a:off x="3660408" y="1193051"/>
          <a:ext cx="1490624" cy="59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-Most used scores do not work in older patient</a:t>
          </a:r>
        </a:p>
      </dsp:txBody>
      <dsp:txXfrm>
        <a:off x="3660408" y="1193051"/>
        <a:ext cx="1490624" cy="596250"/>
      </dsp:txXfrm>
    </dsp:sp>
    <dsp:sp modelId="{82685AA4-5AC1-4BA2-92D1-5FA236D8E80E}">
      <dsp:nvSpPr>
        <dsp:cNvPr id="0" name=""/>
        <dsp:cNvSpPr/>
      </dsp:nvSpPr>
      <dsp:spPr>
        <a:xfrm>
          <a:off x="1323854" y="2161958"/>
          <a:ext cx="909281" cy="90928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68F30F-E2A3-467C-B659-B7CE2F0F7812}">
      <dsp:nvSpPr>
        <dsp:cNvPr id="0" name=""/>
        <dsp:cNvSpPr/>
      </dsp:nvSpPr>
      <dsp:spPr>
        <a:xfrm>
          <a:off x="1517635" y="2355739"/>
          <a:ext cx="521718" cy="5217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B91E77A-2CE5-4508-834A-D4363B9E5B00}">
      <dsp:nvSpPr>
        <dsp:cNvPr id="0" name=""/>
        <dsp:cNvSpPr/>
      </dsp:nvSpPr>
      <dsp:spPr>
        <a:xfrm>
          <a:off x="1033182" y="3354458"/>
          <a:ext cx="1490624" cy="59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-Undertriage</a:t>
          </a:r>
        </a:p>
      </dsp:txBody>
      <dsp:txXfrm>
        <a:off x="1033182" y="3354458"/>
        <a:ext cx="1490624" cy="596250"/>
      </dsp:txXfrm>
    </dsp:sp>
    <dsp:sp modelId="{D9C4204A-C086-4DAE-BF10-348A41988F84}">
      <dsp:nvSpPr>
        <dsp:cNvPr id="0" name=""/>
        <dsp:cNvSpPr/>
      </dsp:nvSpPr>
      <dsp:spPr>
        <a:xfrm>
          <a:off x="3075338" y="2161958"/>
          <a:ext cx="909281" cy="90928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FEB912-CC4A-4B8D-954E-CC36BADCED3A}">
      <dsp:nvSpPr>
        <dsp:cNvPr id="0" name=""/>
        <dsp:cNvSpPr/>
      </dsp:nvSpPr>
      <dsp:spPr>
        <a:xfrm>
          <a:off x="3269119" y="2355739"/>
          <a:ext cx="521718" cy="52171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84B396-08AF-435E-9E84-207EDCBA3438}">
      <dsp:nvSpPr>
        <dsp:cNvPr id="0" name=""/>
        <dsp:cNvSpPr/>
      </dsp:nvSpPr>
      <dsp:spPr>
        <a:xfrm>
          <a:off x="2784666" y="3354458"/>
          <a:ext cx="1490624" cy="596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-You are scared to administer fluids</a:t>
          </a:r>
        </a:p>
      </dsp:txBody>
      <dsp:txXfrm>
        <a:off x="2784666" y="3354458"/>
        <a:ext cx="1490624" cy="5962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A023B-9F18-4FAC-8624-F0D1783F2BCE}">
      <dsp:nvSpPr>
        <dsp:cNvPr id="0" name=""/>
        <dsp:cNvSpPr/>
      </dsp:nvSpPr>
      <dsp:spPr>
        <a:xfrm>
          <a:off x="150787" y="619948"/>
          <a:ext cx="913700" cy="9137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B2F092-9A28-4960-8CC7-4503BC781632}">
      <dsp:nvSpPr>
        <dsp:cNvPr id="0" name=""/>
        <dsp:cNvSpPr/>
      </dsp:nvSpPr>
      <dsp:spPr>
        <a:xfrm>
          <a:off x="342664" y="811825"/>
          <a:ext cx="529946" cy="5299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AB45E31-CF43-4561-B572-73D091F044BB}">
      <dsp:nvSpPr>
        <dsp:cNvPr id="0" name=""/>
        <dsp:cNvSpPr/>
      </dsp:nvSpPr>
      <dsp:spPr>
        <a:xfrm>
          <a:off x="1260281" y="619948"/>
          <a:ext cx="2153723" cy="913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kern="1200"/>
            <a:t>Common complaint and diagnostic challenge</a:t>
          </a:r>
        </a:p>
      </dsp:txBody>
      <dsp:txXfrm>
        <a:off x="1260281" y="619948"/>
        <a:ext cx="2153723" cy="913700"/>
      </dsp:txXfrm>
    </dsp:sp>
    <dsp:sp modelId="{7D35C256-DF75-4DA2-AB4B-B595A10855C6}">
      <dsp:nvSpPr>
        <dsp:cNvPr id="0" name=""/>
        <dsp:cNvSpPr/>
      </dsp:nvSpPr>
      <dsp:spPr>
        <a:xfrm>
          <a:off x="3789275" y="619948"/>
          <a:ext cx="913700" cy="9137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DBAC51-840B-4B7F-884F-2EF4A08FD9B9}">
      <dsp:nvSpPr>
        <dsp:cNvPr id="0" name=""/>
        <dsp:cNvSpPr/>
      </dsp:nvSpPr>
      <dsp:spPr>
        <a:xfrm>
          <a:off x="3981152" y="811825"/>
          <a:ext cx="529946" cy="5299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AFEFDFA-643A-4D31-9B9B-3F8998AA4F92}">
      <dsp:nvSpPr>
        <dsp:cNvPr id="0" name=""/>
        <dsp:cNvSpPr/>
      </dsp:nvSpPr>
      <dsp:spPr>
        <a:xfrm>
          <a:off x="4898769" y="619948"/>
          <a:ext cx="2153723" cy="913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kern="1200"/>
            <a:t>Consider vascular emergencies early e.g AAA, mesenteric ischemia</a:t>
          </a:r>
        </a:p>
      </dsp:txBody>
      <dsp:txXfrm>
        <a:off x="4898769" y="619948"/>
        <a:ext cx="2153723" cy="913700"/>
      </dsp:txXfrm>
    </dsp:sp>
    <dsp:sp modelId="{D519D9DA-2452-4ACD-811D-5371EAE588EF}">
      <dsp:nvSpPr>
        <dsp:cNvPr id="0" name=""/>
        <dsp:cNvSpPr/>
      </dsp:nvSpPr>
      <dsp:spPr>
        <a:xfrm>
          <a:off x="150787" y="2161890"/>
          <a:ext cx="913700" cy="91370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8FB22E-D98F-4E14-AD51-1B83032D5116}">
      <dsp:nvSpPr>
        <dsp:cNvPr id="0" name=""/>
        <dsp:cNvSpPr/>
      </dsp:nvSpPr>
      <dsp:spPr>
        <a:xfrm>
          <a:off x="342664" y="2353768"/>
          <a:ext cx="529946" cy="5299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FD9FB4B-B228-435B-A891-1C7B54589B0C}">
      <dsp:nvSpPr>
        <dsp:cNvPr id="0" name=""/>
        <dsp:cNvSpPr/>
      </dsp:nvSpPr>
      <dsp:spPr>
        <a:xfrm>
          <a:off x="1260281" y="2161890"/>
          <a:ext cx="2153723" cy="913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b="1" kern="1200" dirty="0"/>
            <a:t>Biliary tract diseases, bowel obstruction and peptic ulcer diseases</a:t>
          </a:r>
          <a:r>
            <a:rPr lang="en-US" sz="1200" kern="1200" dirty="0"/>
            <a:t> more common than </a:t>
          </a:r>
          <a:r>
            <a:rPr lang="en-US" sz="1200" i="1" kern="1200" dirty="0"/>
            <a:t>acute appendicitis, pancreatitis or diverticulitis</a:t>
          </a:r>
        </a:p>
      </dsp:txBody>
      <dsp:txXfrm>
        <a:off x="1260281" y="2161890"/>
        <a:ext cx="2153723" cy="913700"/>
      </dsp:txXfrm>
    </dsp:sp>
    <dsp:sp modelId="{6C3EF7AC-E8CB-4BD0-8D10-06BCBA6FE6DD}">
      <dsp:nvSpPr>
        <dsp:cNvPr id="0" name=""/>
        <dsp:cNvSpPr/>
      </dsp:nvSpPr>
      <dsp:spPr>
        <a:xfrm>
          <a:off x="3789275" y="2161890"/>
          <a:ext cx="913700" cy="9137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7C2628-B25F-4FD2-AFAC-89D0532BB60A}">
      <dsp:nvSpPr>
        <dsp:cNvPr id="0" name=""/>
        <dsp:cNvSpPr/>
      </dsp:nvSpPr>
      <dsp:spPr>
        <a:xfrm>
          <a:off x="3981152" y="2353768"/>
          <a:ext cx="529946" cy="52994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7426734-52DE-4C5E-ABF8-1F764FE0C7D7}">
      <dsp:nvSpPr>
        <dsp:cNvPr id="0" name=""/>
        <dsp:cNvSpPr/>
      </dsp:nvSpPr>
      <dsp:spPr>
        <a:xfrm>
          <a:off x="4898769" y="2161890"/>
          <a:ext cx="2153723" cy="913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90000"/>
            </a:lnSpc>
            <a:spcBef>
              <a:spcPct val="0"/>
            </a:spcBef>
            <a:spcAft>
              <a:spcPct val="35000"/>
            </a:spcAft>
            <a:buNone/>
          </a:pPr>
          <a:r>
            <a:rPr lang="en-US" sz="1200" kern="1200"/>
            <a:t>Don’t forget extra-abdominal causes e.g. myocardial infarction!</a:t>
          </a:r>
        </a:p>
      </dsp:txBody>
      <dsp:txXfrm>
        <a:off x="4898769" y="2161890"/>
        <a:ext cx="2153723" cy="91370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BDC099-C68C-4A36-9910-0F13C10C65BE}" type="datetimeFigureOut">
              <a:rPr lang="en-GB" smtClean="0"/>
              <a:t>27/02/2020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CEF2AC-7575-45B5-BFAA-7214A9342AB8}" type="slidenum">
              <a:rPr lang="en-GB" smtClean="0"/>
              <a:t>‹#›</a:t>
            </a:fld>
            <a:endParaRPr lang="en-GB"/>
          </a:p>
        </p:txBody>
      </p:sp>
    </p:spTree>
    <p:extLst>
      <p:ext uri="{BB962C8B-B14F-4D97-AF65-F5344CB8AC3E}">
        <p14:creationId xmlns:p14="http://schemas.microsoft.com/office/powerpoint/2010/main" val="974038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0" indent="-330200">
              <a:spcBef>
                <a:spcPts val="0"/>
              </a:spcBef>
              <a:buClr>
                <a:schemeClr val="accent2"/>
              </a:buClr>
              <a:buSzPts val="1600"/>
              <a:buChar char="●"/>
            </a:pPr>
            <a:r>
              <a:rPr lang="en-US" dirty="0">
                <a:highlight>
                  <a:srgbClr val="FFFFFF"/>
                </a:highlight>
              </a:rPr>
              <a:t>Inappropriate versus appropriate prescribing is more useful than a numbers based definition of polypharmacy</a:t>
            </a:r>
          </a:p>
          <a:p>
            <a:pPr marL="457200" lvl="0" indent="-330200">
              <a:spcBef>
                <a:spcPts val="0"/>
              </a:spcBef>
              <a:buClr>
                <a:schemeClr val="accent2"/>
              </a:buClr>
              <a:buSzPts val="1600"/>
              <a:buChar char="●"/>
            </a:pPr>
            <a:r>
              <a:rPr lang="en-US" dirty="0">
                <a:highlight>
                  <a:srgbClr val="FFFFFF"/>
                </a:highlight>
              </a:rPr>
              <a:t>Adverse Drug Reactions and Drug-Drug Interactions are a common cause of ED attendance and admission in older people</a:t>
            </a:r>
            <a:endParaRPr lang="en-US" b="1" dirty="0">
              <a:highlight>
                <a:srgbClr val="FFFFFF"/>
              </a:highlight>
            </a:endParaRPr>
          </a:p>
          <a:p>
            <a:pPr marL="457200" lvl="0" indent="-330200">
              <a:spcBef>
                <a:spcPts val="0"/>
              </a:spcBef>
              <a:buClr>
                <a:schemeClr val="accent2"/>
              </a:buClr>
              <a:buSzPts val="1600"/>
              <a:buChar char="●"/>
            </a:pPr>
            <a:r>
              <a:rPr lang="en-US" dirty="0">
                <a:highlight>
                  <a:srgbClr val="FFFFFF"/>
                </a:highlight>
              </a:rPr>
              <a:t>Medicines reconciliation in the ED is important but remember you are likely to be working with incomplete information</a:t>
            </a:r>
          </a:p>
          <a:p>
            <a:pPr marL="457200" lvl="0" indent="-330200">
              <a:spcBef>
                <a:spcPts val="0"/>
              </a:spcBef>
              <a:buClr>
                <a:schemeClr val="accent2"/>
              </a:buClr>
              <a:buSzPts val="1600"/>
              <a:buChar char="●"/>
            </a:pPr>
            <a:r>
              <a:rPr lang="en-US" dirty="0">
                <a:highlight>
                  <a:srgbClr val="FFFFFF"/>
                </a:highlight>
              </a:rPr>
              <a:t>Ageing physiology affects drug metabolism, distribution, bioavailability and clearance</a:t>
            </a:r>
          </a:p>
          <a:p>
            <a:pPr marL="457200" lvl="0" indent="-330200">
              <a:spcBef>
                <a:spcPts val="0"/>
              </a:spcBef>
              <a:buClr>
                <a:schemeClr val="accent2"/>
              </a:buClr>
              <a:buSzPts val="1600"/>
              <a:buChar char="●"/>
            </a:pPr>
            <a:r>
              <a:rPr lang="en-US" dirty="0">
                <a:highlight>
                  <a:srgbClr val="FFFFFF"/>
                </a:highlight>
              </a:rPr>
              <a:t>Start low, go slow is a good approach for prescribing ANYTHING in a frail older person.</a:t>
            </a:r>
          </a:p>
          <a:p>
            <a:pPr marL="457200" lvl="0" indent="-330200">
              <a:spcBef>
                <a:spcPts val="0"/>
              </a:spcBef>
              <a:buClr>
                <a:schemeClr val="accent2"/>
              </a:buClr>
              <a:buSzPts val="1600"/>
              <a:buChar char="●"/>
            </a:pPr>
            <a:r>
              <a:rPr lang="en-US" dirty="0">
                <a:highlight>
                  <a:srgbClr val="FFFFFF"/>
                </a:highlight>
              </a:rPr>
              <a:t>Medication </a:t>
            </a:r>
            <a:r>
              <a:rPr lang="en-US" dirty="0" err="1">
                <a:highlight>
                  <a:srgbClr val="FFFFFF"/>
                </a:highlight>
              </a:rPr>
              <a:t>rationalisation</a:t>
            </a:r>
            <a:r>
              <a:rPr lang="en-US" dirty="0">
                <a:highlight>
                  <a:srgbClr val="FFFFFF"/>
                </a:highlight>
              </a:rPr>
              <a:t> should be a patient </a:t>
            </a:r>
            <a:r>
              <a:rPr lang="en-US" dirty="0" err="1">
                <a:highlight>
                  <a:srgbClr val="FFFFFF"/>
                </a:highlight>
              </a:rPr>
              <a:t>centred</a:t>
            </a:r>
            <a:r>
              <a:rPr lang="en-US" dirty="0">
                <a:highlight>
                  <a:srgbClr val="FFFFFF"/>
                </a:highlight>
              </a:rPr>
              <a:t> discussion and tools exist to help with this.</a:t>
            </a:r>
            <a:endParaRPr lang="en-US" dirty="0"/>
          </a:p>
          <a:p>
            <a:endParaRPr lang="en-GB" dirty="0"/>
          </a:p>
        </p:txBody>
      </p:sp>
      <p:sp>
        <p:nvSpPr>
          <p:cNvPr id="4" name="Slide Number Placeholder 3"/>
          <p:cNvSpPr>
            <a:spLocks noGrp="1"/>
          </p:cNvSpPr>
          <p:nvPr>
            <p:ph type="sldNum" sz="quarter" idx="5"/>
          </p:nvPr>
        </p:nvSpPr>
        <p:spPr/>
        <p:txBody>
          <a:bodyPr/>
          <a:lstStyle/>
          <a:p>
            <a:fld id="{D7CEF2AC-7575-45B5-BFAA-7214A9342AB8}" type="slidenum">
              <a:rPr lang="en-GB" smtClean="0"/>
              <a:t>2</a:t>
            </a:fld>
            <a:endParaRPr lang="en-GB"/>
          </a:p>
        </p:txBody>
      </p:sp>
    </p:spTree>
    <p:extLst>
      <p:ext uri="{BB962C8B-B14F-4D97-AF65-F5344CB8AC3E}">
        <p14:creationId xmlns:p14="http://schemas.microsoft.com/office/powerpoint/2010/main" val="739294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50% &gt; 65 have pain, 45-83% of patients in care have at least one painful problem</a:t>
            </a:r>
          </a:p>
          <a:p>
            <a:r>
              <a:rPr lang="en-GB" dirty="0"/>
              <a:t>Assessing pain can be difficult, especially in patients with a cognitive or communication impairment (pain body map, numeric rating scale, pain thermometer, abbey pain scale)</a:t>
            </a:r>
          </a:p>
          <a:p>
            <a:r>
              <a:rPr lang="en-GB" dirty="0"/>
              <a:t>Most patients will present with nociceptive pain secondary to osteoarthritis, soft tissue pain and visceral pathology</a:t>
            </a:r>
          </a:p>
          <a:p>
            <a:r>
              <a:rPr lang="en-GB" dirty="0"/>
              <a:t>Detecting neuropathic pain is essential as management differs</a:t>
            </a:r>
          </a:p>
          <a:p>
            <a:r>
              <a:rPr lang="en-GB" dirty="0"/>
              <a:t>Attempt none pharmacological treatments first (physio, acupuncture, CBT)</a:t>
            </a:r>
          </a:p>
          <a:p>
            <a:r>
              <a:rPr lang="en-GB" dirty="0"/>
              <a:t>Try to avoid opioids and opiates, start low and go slow (dose reduced by 25% in 60 year old, 50% 80 year old)</a:t>
            </a:r>
          </a:p>
          <a:p>
            <a:r>
              <a:rPr lang="en-GB" dirty="0"/>
              <a:t>Topical analgesics have lower systemic adverse effects</a:t>
            </a:r>
          </a:p>
          <a:p>
            <a:r>
              <a:rPr lang="en-GB" dirty="0"/>
              <a:t>Regular pain assessments are key</a:t>
            </a:r>
          </a:p>
          <a:p>
            <a:r>
              <a:rPr lang="en-GB" dirty="0"/>
              <a:t>If discharging with opiates give bowel protection</a:t>
            </a:r>
          </a:p>
          <a:p>
            <a:endParaRPr lang="en-GB" dirty="0"/>
          </a:p>
        </p:txBody>
      </p:sp>
      <p:sp>
        <p:nvSpPr>
          <p:cNvPr id="4" name="Slide Number Placeholder 3"/>
          <p:cNvSpPr>
            <a:spLocks noGrp="1"/>
          </p:cNvSpPr>
          <p:nvPr>
            <p:ph type="sldNum" sz="quarter" idx="5"/>
          </p:nvPr>
        </p:nvSpPr>
        <p:spPr/>
        <p:txBody>
          <a:bodyPr/>
          <a:lstStyle/>
          <a:p>
            <a:fld id="{D7CEF2AC-7575-45B5-BFAA-7214A9342AB8}" type="slidenum">
              <a:rPr lang="en-GB" smtClean="0"/>
              <a:t>3</a:t>
            </a:fld>
            <a:endParaRPr lang="en-GB"/>
          </a:p>
        </p:txBody>
      </p:sp>
    </p:spTree>
    <p:extLst>
      <p:ext uri="{BB962C8B-B14F-4D97-AF65-F5344CB8AC3E}">
        <p14:creationId xmlns:p14="http://schemas.microsoft.com/office/powerpoint/2010/main" val="18186451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It is important that triage teams are aware that same level falls in elderly patients are COMMON and CAN RESULT IN SERIOUS INJURY</a:t>
            </a:r>
          </a:p>
          <a:p>
            <a:r>
              <a:rPr lang="en-GB" sz="1200" dirty="0"/>
              <a:t>The role of the primary survey is to identify immediate life-threatening problems and intervene accordingly. This  is one aspect of care that should remain INJURY FOCUSSED, but requires tailoring to the elderly demographic.</a:t>
            </a:r>
          </a:p>
          <a:p>
            <a:r>
              <a:rPr lang="en-GB" sz="1200" dirty="0"/>
              <a:t>It is important to take a rational approach to CT acquisition and NOT utilise a blanket approach of scanning every individual who presents with traumatic injuries</a:t>
            </a:r>
            <a:r>
              <a:rPr lang="en-GB" sz="1200" b="1" dirty="0"/>
              <a:t>.</a:t>
            </a:r>
          </a:p>
          <a:p>
            <a:r>
              <a:rPr lang="en-GB" sz="1200" b="1" dirty="0"/>
              <a:t> </a:t>
            </a:r>
            <a:r>
              <a:rPr lang="en-GB" sz="1200" dirty="0"/>
              <a:t>Following the primary survey and associated imaging, a top-to-toe assessment should be performed to identify ADDITIONAL INJURIES AND ILLNESS that could have precipitated the traumatic event.</a:t>
            </a:r>
          </a:p>
          <a:p>
            <a:r>
              <a:rPr lang="en-GB" sz="1200" dirty="0"/>
              <a:t>The purpose of the SILVER SURVEY is to consolidate the findings of the primary and secondary surveys as well as identifying any individual risk factors for the development of delirium.</a:t>
            </a:r>
          </a:p>
          <a:p>
            <a:r>
              <a:rPr lang="en-GB" sz="1200" dirty="0"/>
              <a:t>During the Silver Survey, it is important for the lead clinician to be able to STEP BACK from the acute aspects of trauma care that can feel rushed or pressured, and adopt an individualised focus towards the patient.</a:t>
            </a:r>
          </a:p>
          <a:p>
            <a:endParaRPr lang="en-GB" dirty="0"/>
          </a:p>
        </p:txBody>
      </p:sp>
      <p:sp>
        <p:nvSpPr>
          <p:cNvPr id="4" name="Slide Number Placeholder 3"/>
          <p:cNvSpPr>
            <a:spLocks noGrp="1"/>
          </p:cNvSpPr>
          <p:nvPr>
            <p:ph type="sldNum" sz="quarter" idx="5"/>
          </p:nvPr>
        </p:nvSpPr>
        <p:spPr/>
        <p:txBody>
          <a:bodyPr/>
          <a:lstStyle/>
          <a:p>
            <a:fld id="{D7CEF2AC-7575-45B5-BFAA-7214A9342AB8}" type="slidenum">
              <a:rPr lang="en-GB" smtClean="0"/>
              <a:t>5</a:t>
            </a:fld>
            <a:endParaRPr lang="en-GB"/>
          </a:p>
        </p:txBody>
      </p:sp>
    </p:spTree>
    <p:extLst>
      <p:ext uri="{BB962C8B-B14F-4D97-AF65-F5344CB8AC3E}">
        <p14:creationId xmlns:p14="http://schemas.microsoft.com/office/powerpoint/2010/main" val="39905684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5459" y="959313"/>
            <a:ext cx="5760741" cy="257189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1125459" y="3531205"/>
            <a:ext cx="5760741" cy="977621"/>
          </a:xfrm>
        </p:spPr>
        <p:txBody>
          <a:bodyPr tIns="91440" bIns="91440">
            <a:normAutofit/>
          </a:bodyPr>
          <a:lstStyle>
            <a:lvl1pPr marL="0" indent="0" algn="l">
              <a:buNone/>
              <a:defRPr sz="1600" b="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6B6601-CE3D-49AB-AAC8-CECACB2DFCED}" type="datetimeFigureOut">
              <a:rPr lang="nl-NL" smtClean="0"/>
              <a:t>27-2-2020</a:t>
            </a:fld>
            <a:endParaRPr lang="nl-NL"/>
          </a:p>
        </p:txBody>
      </p:sp>
      <p:sp>
        <p:nvSpPr>
          <p:cNvPr id="5" name="Footer Placeholder 4"/>
          <p:cNvSpPr>
            <a:spLocks noGrp="1"/>
          </p:cNvSpPr>
          <p:nvPr>
            <p:ph type="ftr" sz="quarter" idx="11"/>
          </p:nvPr>
        </p:nvSpPr>
        <p:spPr>
          <a:xfrm>
            <a:off x="1125459" y="329308"/>
            <a:ext cx="3392144" cy="309201"/>
          </a:xfrm>
        </p:spPr>
        <p:txBody>
          <a:bodyPr/>
          <a:lstStyle/>
          <a:p>
            <a:endParaRPr lang="nl-NL"/>
          </a:p>
        </p:txBody>
      </p:sp>
      <p:sp>
        <p:nvSpPr>
          <p:cNvPr id="6" name="Slide Number Placeholder 5"/>
          <p:cNvSpPr>
            <a:spLocks noGrp="1"/>
          </p:cNvSpPr>
          <p:nvPr>
            <p:ph type="sldNum" sz="quarter" idx="12"/>
          </p:nvPr>
        </p:nvSpPr>
        <p:spPr>
          <a:xfrm>
            <a:off x="6886200" y="131730"/>
            <a:ext cx="802005" cy="503578"/>
          </a:xfrm>
        </p:spPr>
        <p:txBody>
          <a:bodyPr/>
          <a:lstStyle/>
          <a:p>
            <a:fld id="{92A53725-348B-486F-9829-CFFB84B835FE}" type="slidenum">
              <a:rPr lang="nl-NL" smtClean="0"/>
              <a:t>‹#›</a:t>
            </a:fld>
            <a:endParaRPr lang="nl-NL"/>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2152233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6B6601-CE3D-49AB-AAC8-CECACB2DFCED}" type="datetimeFigureOut">
              <a:rPr lang="nl-NL" smtClean="0"/>
              <a:t>27-2-2020</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92A53725-348B-486F-9829-CFFB84B835FE}" type="slidenum">
              <a:rPr lang="nl-NL" smtClean="0"/>
              <a:t>‹#›</a:t>
            </a:fld>
            <a:endParaRPr lang="nl-NL"/>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2916028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5459" y="1756130"/>
            <a:ext cx="5764142" cy="2050066"/>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125460" y="3806196"/>
            <a:ext cx="5764142" cy="1012929"/>
          </a:xfrm>
        </p:spPr>
        <p:txBody>
          <a:bodyPr tIns="91440">
            <a:normAutofit/>
          </a:bodyPr>
          <a:lstStyle>
            <a:lvl1pPr marL="0" indent="0" algn="l">
              <a:buNone/>
              <a:defRPr sz="20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6B6601-CE3D-49AB-AAC8-CECACB2DFCED}" type="datetimeFigureOut">
              <a:rPr lang="nl-NL" smtClean="0"/>
              <a:t>27-2-2020</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92A53725-348B-486F-9829-CFFB84B835FE}" type="slidenum">
              <a:rPr lang="nl-NL" smtClean="0"/>
              <a:t>‹#›</a:t>
            </a:fld>
            <a:endParaRPr lang="nl-NL"/>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952801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25459" y="959314"/>
            <a:ext cx="6564015" cy="104411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5459" y="2172548"/>
            <a:ext cx="3125871" cy="32789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563822" y="2172548"/>
            <a:ext cx="3125652" cy="327894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6B6601-CE3D-49AB-AAC8-CECACB2DFCED}" type="datetimeFigureOut">
              <a:rPr lang="nl-NL" smtClean="0"/>
              <a:t>27-2-2020</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92A53725-348B-486F-9829-CFFB84B835FE}" type="slidenum">
              <a:rPr lang="nl-NL" smtClean="0"/>
              <a:t>‹#›</a:t>
            </a:fld>
            <a:endParaRPr lang="nl-NL"/>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543384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8652" y="959903"/>
            <a:ext cx="6571344" cy="10446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18131" y="2169094"/>
            <a:ext cx="3125766" cy="801943"/>
          </a:xfrm>
        </p:spPr>
        <p:txBody>
          <a:bodyPr anchor="b">
            <a:normAutofit/>
          </a:bodyPr>
          <a:lstStyle>
            <a:lvl1pPr marL="0" indent="0">
              <a:lnSpc>
                <a:spcPct val="100000"/>
              </a:lnSpc>
              <a:buNone/>
              <a:defRPr sz="2200" b="0" cap="none"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1118131" y="2973815"/>
            <a:ext cx="3125766" cy="24916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563822" y="2172548"/>
            <a:ext cx="3125652" cy="802237"/>
          </a:xfrm>
        </p:spPr>
        <p:txBody>
          <a:bodyPr anchor="b">
            <a:normAutofit/>
          </a:bodyPr>
          <a:lstStyle>
            <a:lvl1pPr marL="0" indent="0">
              <a:lnSpc>
                <a:spcPct val="100000"/>
              </a:lnSpc>
              <a:buNone/>
              <a:defRPr sz="2200" b="0" cap="none"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563822" y="2971035"/>
            <a:ext cx="3125652" cy="24849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6B6601-CE3D-49AB-AAC8-CECACB2DFCED}" type="datetimeFigureOut">
              <a:rPr lang="nl-NL" smtClean="0"/>
              <a:t>27-2-2020</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92A53725-348B-486F-9829-CFFB84B835FE}" type="slidenum">
              <a:rPr lang="nl-NL" smtClean="0"/>
              <a:t>‹#›</a:t>
            </a:fld>
            <a:endParaRPr lang="nl-NL"/>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11451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6B6601-CE3D-49AB-AAC8-CECACB2DFCED}" type="datetimeFigureOut">
              <a:rPr lang="nl-NL" smtClean="0"/>
              <a:t>27-2-2020</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92A53725-348B-486F-9829-CFFB84B835FE}" type="slidenum">
              <a:rPr lang="nl-NL" smtClean="0"/>
              <a:t>‹#›</a:t>
            </a:fld>
            <a:endParaRPr lang="nl-NL"/>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824950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6B6601-CE3D-49AB-AAC8-CECACB2DFCED}" type="datetimeFigureOut">
              <a:rPr lang="nl-NL" smtClean="0"/>
              <a:t>27-2-2020</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92A53725-348B-486F-9829-CFFB84B835FE}" type="slidenum">
              <a:rPr lang="nl-NL" smtClean="0"/>
              <a:t>‹#›</a:t>
            </a:fld>
            <a:endParaRPr lang="nl-NL"/>
          </a:p>
        </p:txBody>
      </p:sp>
    </p:spTree>
    <p:extLst>
      <p:ext uri="{BB962C8B-B14F-4D97-AF65-F5344CB8AC3E}">
        <p14:creationId xmlns:p14="http://schemas.microsoft.com/office/powerpoint/2010/main" val="1531049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041" y="959313"/>
            <a:ext cx="2425950" cy="224205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3859877" y="960890"/>
            <a:ext cx="3828178" cy="449691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041"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A6B6601-CE3D-49AB-AAC8-CECACB2DFCED}" type="datetimeFigureOut">
              <a:rPr lang="nl-NL" smtClean="0"/>
              <a:t>27-2-2020</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92A53725-348B-486F-9829-CFFB84B835FE}" type="slidenum">
              <a:rPr lang="nl-NL" smtClean="0"/>
              <a:t>‹#›</a:t>
            </a:fld>
            <a:endParaRPr lang="nl-NL"/>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1848979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4996501" y="482171"/>
            <a:ext cx="3511387" cy="5149101"/>
            <a:chOff x="4996501" y="482171"/>
            <a:chExt cx="3511387" cy="5149101"/>
          </a:xfrm>
        </p:grpSpPr>
        <p:sp>
          <p:nvSpPr>
            <p:cNvPr id="14" name="Rectangle 13"/>
            <p:cNvSpPr/>
            <p:nvPr/>
          </p:nvSpPr>
          <p:spPr>
            <a:xfrm>
              <a:off x="4996501" y="482171"/>
              <a:ext cx="3511387"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5312152" y="812506"/>
              <a:ext cx="2883013" cy="4479361"/>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32077" y="1129512"/>
            <a:ext cx="3386166" cy="1918487"/>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131420" y="3057166"/>
            <a:ext cx="3390817" cy="2092568"/>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1124592" y="5469857"/>
            <a:ext cx="3393977" cy="320123"/>
          </a:xfrm>
        </p:spPr>
        <p:txBody>
          <a:bodyPr/>
          <a:lstStyle>
            <a:lvl1pPr algn="l">
              <a:defRPr/>
            </a:lvl1pPr>
          </a:lstStyle>
          <a:p>
            <a:fld id="{4A6B6601-CE3D-49AB-AAC8-CECACB2DFCED}" type="datetimeFigureOut">
              <a:rPr lang="nl-NL" smtClean="0"/>
              <a:t>27-2-2020</a:t>
            </a:fld>
            <a:endParaRPr lang="nl-NL"/>
          </a:p>
        </p:txBody>
      </p:sp>
      <p:sp>
        <p:nvSpPr>
          <p:cNvPr id="6" name="Footer Placeholder 5"/>
          <p:cNvSpPr>
            <a:spLocks noGrp="1"/>
          </p:cNvSpPr>
          <p:nvPr>
            <p:ph type="ftr" sz="quarter" idx="11"/>
          </p:nvPr>
        </p:nvSpPr>
        <p:spPr>
          <a:xfrm>
            <a:off x="1125459" y="318641"/>
            <a:ext cx="2601032" cy="320931"/>
          </a:xfrm>
        </p:spPr>
        <p:txBody>
          <a:bodyPr/>
          <a:lstStyle/>
          <a:p>
            <a:endParaRPr lang="nl-NL"/>
          </a:p>
        </p:txBody>
      </p:sp>
      <p:sp>
        <p:nvSpPr>
          <p:cNvPr id="7" name="Slide Number Placeholder 6"/>
          <p:cNvSpPr>
            <a:spLocks noGrp="1"/>
          </p:cNvSpPr>
          <p:nvPr>
            <p:ph type="sldNum" sz="quarter" idx="12"/>
          </p:nvPr>
        </p:nvSpPr>
        <p:spPr>
          <a:xfrm>
            <a:off x="3726491" y="131730"/>
            <a:ext cx="795746" cy="503578"/>
          </a:xfrm>
        </p:spPr>
        <p:txBody>
          <a:bodyPr/>
          <a:lstStyle/>
          <a:p>
            <a:fld id="{92A53725-348B-486F-9829-CFFB84B835FE}" type="slidenum">
              <a:rPr lang="nl-NL" smtClean="0"/>
              <a:t>‹#›</a:t>
            </a:fld>
            <a:endParaRPr lang="nl-NL"/>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70363" b="36435"/>
          <a:stretch/>
        </p:blipFill>
        <p:spPr>
          <a:xfrm>
            <a:off x="1125460" y="643464"/>
            <a:ext cx="3392424" cy="155448"/>
          </a:xfrm>
          <a:prstGeom prst="rect">
            <a:avLst/>
          </a:prstGeom>
          <a:noFill/>
          <a:ln>
            <a:noFill/>
          </a:ln>
        </p:spPr>
      </p:pic>
    </p:spTree>
    <p:extLst>
      <p:ext uri="{BB962C8B-B14F-4D97-AF65-F5344CB8AC3E}">
        <p14:creationId xmlns:p14="http://schemas.microsoft.com/office/powerpoint/2010/main" val="3994767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6B6601-CE3D-49AB-AAC8-CECACB2DFCED}" type="datetimeFigureOut">
              <a:rPr lang="nl-NL" smtClean="0"/>
              <a:t>27-2-2020</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92A53725-348B-486F-9829-CFFB84B835FE}" type="slidenum">
              <a:rPr lang="nl-NL" smtClean="0"/>
              <a:t>‹#›</a:t>
            </a:fld>
            <a:endParaRPr lang="nl-NL"/>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42454" b="36435"/>
          <a:stretch/>
        </p:blipFill>
        <p:spPr>
          <a:xfrm>
            <a:off x="1125460" y="643464"/>
            <a:ext cx="6574536" cy="155448"/>
          </a:xfrm>
          <a:prstGeom prst="rect">
            <a:avLst/>
          </a:prstGeom>
          <a:noFill/>
          <a:ln>
            <a:noFill/>
          </a:ln>
        </p:spPr>
      </p:pic>
    </p:spTree>
    <p:extLst>
      <p:ext uri="{BB962C8B-B14F-4D97-AF65-F5344CB8AC3E}">
        <p14:creationId xmlns:p14="http://schemas.microsoft.com/office/powerpoint/2010/main" val="2006953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86447" y="796298"/>
            <a:ext cx="1103027" cy="4662565"/>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11910" y="796298"/>
            <a:ext cx="5301095" cy="46625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6B6601-CE3D-49AB-AAC8-CECACB2DFCED}" type="datetimeFigureOut">
              <a:rPr lang="nl-NL" smtClean="0"/>
              <a:t>27-2-2020</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92A53725-348B-486F-9829-CFFB84B835FE}" type="slidenum">
              <a:rPr lang="nl-NL" smtClean="0"/>
              <a:t>‹#›</a:t>
            </a:fld>
            <a:endParaRPr lang="nl-NL"/>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r="59215" b="36435"/>
          <a:stretch/>
        </p:blipFill>
        <p:spPr>
          <a:xfrm rot="5400000">
            <a:off x="5605390" y="3050294"/>
            <a:ext cx="4663440" cy="155448"/>
          </a:xfrm>
          <a:prstGeom prst="rect">
            <a:avLst/>
          </a:prstGeom>
          <a:noFill/>
          <a:ln>
            <a:noFill/>
          </a:ln>
        </p:spPr>
      </p:pic>
    </p:spTree>
    <p:extLst>
      <p:ext uri="{BB962C8B-B14F-4D97-AF65-F5344CB8AC3E}">
        <p14:creationId xmlns:p14="http://schemas.microsoft.com/office/powerpoint/2010/main" val="3355404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854"/>
            <a:ext cx="9144000" cy="742950"/>
          </a:xfrm>
          <a:prstGeom prst="rect">
            <a:avLst/>
          </a:prstGeom>
        </p:spPr>
      </p:pic>
      <p:sp>
        <p:nvSpPr>
          <p:cNvPr id="12" name="Rectangle 11"/>
          <p:cNvSpPr/>
          <p:nvPr/>
        </p:nvSpPr>
        <p:spPr>
          <a:xfrm>
            <a:off x="0" y="468769"/>
            <a:ext cx="9144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p:cNvCxnSpPr/>
          <p:nvPr/>
        </p:nvCxnSpPr>
        <p:spPr>
          <a:xfrm>
            <a:off x="0" y="6121005"/>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28684" y="956172"/>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28684" y="2167385"/>
            <a:ext cx="6571343" cy="328863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521309" y="330371"/>
            <a:ext cx="2368292" cy="304938"/>
          </a:xfrm>
          <a:prstGeom prst="rect">
            <a:avLst/>
          </a:prstGeom>
        </p:spPr>
        <p:txBody>
          <a:bodyPr vert="horz" lIns="91440" tIns="45720" rIns="91440" bIns="45720" rtlCol="0" anchor="ctr"/>
          <a:lstStyle>
            <a:lvl1pPr algn="r">
              <a:defRPr sz="1000">
                <a:solidFill>
                  <a:schemeClr val="tx1">
                    <a:tint val="75000"/>
                  </a:schemeClr>
                </a:solidFill>
              </a:defRPr>
            </a:lvl1pPr>
          </a:lstStyle>
          <a:p>
            <a:fld id="{4A6B6601-CE3D-49AB-AAC8-CECACB2DFCED}" type="datetimeFigureOut">
              <a:rPr lang="nl-NL" smtClean="0"/>
              <a:t>27-2-2020</a:t>
            </a:fld>
            <a:endParaRPr lang="nl-NL"/>
          </a:p>
        </p:txBody>
      </p:sp>
      <p:sp>
        <p:nvSpPr>
          <p:cNvPr id="5" name="Footer Placeholder 4"/>
          <p:cNvSpPr>
            <a:spLocks noGrp="1"/>
          </p:cNvSpPr>
          <p:nvPr>
            <p:ph type="ftr" sz="quarter" idx="3"/>
          </p:nvPr>
        </p:nvSpPr>
        <p:spPr>
          <a:xfrm>
            <a:off x="1128684" y="329308"/>
            <a:ext cx="3388498"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nl-NL"/>
          </a:p>
        </p:txBody>
      </p:sp>
      <p:sp>
        <p:nvSpPr>
          <p:cNvPr id="6" name="Slide Number Placeholder 5"/>
          <p:cNvSpPr>
            <a:spLocks noGrp="1"/>
          </p:cNvSpPr>
          <p:nvPr>
            <p:ph type="sldNum" sz="quarter" idx="4"/>
          </p:nvPr>
        </p:nvSpPr>
        <p:spPr>
          <a:xfrm>
            <a:off x="6893728" y="131730"/>
            <a:ext cx="795746" cy="503578"/>
          </a:xfrm>
          <a:prstGeom prst="rect">
            <a:avLst/>
          </a:prstGeom>
        </p:spPr>
        <p:txBody>
          <a:bodyPr vert="horz" lIns="91440" tIns="45720" rIns="91440" bIns="45720" rtlCol="0" anchor="t"/>
          <a:lstStyle>
            <a:lvl1pPr algn="r">
              <a:defRPr sz="2800">
                <a:solidFill>
                  <a:schemeClr val="accent1"/>
                </a:solidFill>
              </a:defRPr>
            </a:lvl1pPr>
          </a:lstStyle>
          <a:p>
            <a:fld id="{92A53725-348B-486F-9829-CFFB84B835FE}" type="slidenum">
              <a:rPr lang="nl-NL" smtClean="0"/>
              <a:t>‹#›</a:t>
            </a:fld>
            <a:endParaRPr lang="nl-NL"/>
          </a:p>
        </p:txBody>
      </p:sp>
    </p:spTree>
    <p:extLst>
      <p:ext uri="{BB962C8B-B14F-4D97-AF65-F5344CB8AC3E}">
        <p14:creationId xmlns:p14="http://schemas.microsoft.com/office/powerpoint/2010/main" val="2305197509"/>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txStyles>
    <p:titleStyle>
      <a:lvl1pPr algn="l" defTabSz="6858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emf"/><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F8454B2E-D2DB-42C2-A224-BCEC47B86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9">
            <a:extLst>
              <a:ext uri="{FF2B5EF4-FFF2-40B4-BE49-F238E27FC236}">
                <a16:creationId xmlns:a16="http://schemas.microsoft.com/office/drawing/2014/main" id="{08B61146-1CF0-40E1-B66E-C22BD9207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el 1"/>
          <p:cNvSpPr>
            <a:spLocks noGrp="1"/>
          </p:cNvSpPr>
          <p:nvPr>
            <p:ph type="ctrTitle"/>
          </p:nvPr>
        </p:nvSpPr>
        <p:spPr>
          <a:xfrm>
            <a:off x="1473740" y="802298"/>
            <a:ext cx="6817399" cy="3656747"/>
          </a:xfrm>
        </p:spPr>
        <p:txBody>
          <a:bodyPr>
            <a:normAutofit/>
          </a:bodyPr>
          <a:lstStyle/>
          <a:p>
            <a:r>
              <a:rPr lang="nl-NL" b="1" dirty="0"/>
              <a:t>Key Learning Points</a:t>
            </a:r>
          </a:p>
        </p:txBody>
      </p:sp>
      <p:sp>
        <p:nvSpPr>
          <p:cNvPr id="3" name="Ondertitel 2"/>
          <p:cNvSpPr>
            <a:spLocks noGrp="1"/>
          </p:cNvSpPr>
          <p:nvPr>
            <p:ph type="subTitle" idx="1"/>
          </p:nvPr>
        </p:nvSpPr>
        <p:spPr>
          <a:xfrm>
            <a:off x="1473741" y="5039958"/>
            <a:ext cx="6817398" cy="879325"/>
          </a:xfrm>
        </p:spPr>
        <p:txBody>
          <a:bodyPr>
            <a:normAutofit/>
          </a:bodyPr>
          <a:lstStyle/>
          <a:p>
            <a:r>
              <a:rPr lang="nl-NL"/>
              <a:t> </a:t>
            </a:r>
            <a:endParaRPr lang="nl-NL" dirty="0"/>
          </a:p>
        </p:txBody>
      </p:sp>
      <p:pic>
        <p:nvPicPr>
          <p:cNvPr id="21" name="Picture 11">
            <a:extLst>
              <a:ext uri="{FF2B5EF4-FFF2-40B4-BE49-F238E27FC236}">
                <a16:creationId xmlns:a16="http://schemas.microsoft.com/office/drawing/2014/main" id="{DB0BC59A-2B7C-4A64-A799-D5A9D81CBF1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7964" t="7249" r="15828" b="37306"/>
          <a:stretch/>
        </p:blipFill>
        <p:spPr>
          <a:xfrm>
            <a:off x="1524877" y="4727388"/>
            <a:ext cx="6516869" cy="153041"/>
          </a:xfrm>
          <a:prstGeom prst="rect">
            <a:avLst/>
          </a:prstGeom>
          <a:noFill/>
          <a:ln>
            <a:noFill/>
          </a:ln>
        </p:spPr>
      </p:pic>
      <p:pic>
        <p:nvPicPr>
          <p:cNvPr id="22" name="Picture 13">
            <a:extLst>
              <a:ext uri="{FF2B5EF4-FFF2-40B4-BE49-F238E27FC236}">
                <a16:creationId xmlns:a16="http://schemas.microsoft.com/office/drawing/2014/main" id="{82F98C5B-B608-4654-AE47-5FB1726512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30094"/>
            <a:ext cx="9144000" cy="742950"/>
          </a:xfrm>
          <a:prstGeom prst="rect">
            <a:avLst/>
          </a:prstGeom>
        </p:spPr>
      </p:pic>
      <p:pic>
        <p:nvPicPr>
          <p:cNvPr id="1026" name="Picture 2">
            <a:extLst>
              <a:ext uri="{FF2B5EF4-FFF2-40B4-BE49-F238E27FC236}">
                <a16:creationId xmlns:a16="http://schemas.microsoft.com/office/drawing/2014/main" id="{0F5E50F3-90F1-49D7-B5B0-164157BBE7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21385"/>
            <a:ext cx="2053720" cy="45929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A2DB4BC5-CF8B-43F5-87AC-84789F613967}"/>
              </a:ext>
            </a:extLst>
          </p:cNvPr>
          <p:cNvPicPr>
            <a:picLocks noChangeAspect="1"/>
          </p:cNvPicPr>
          <p:nvPr/>
        </p:nvPicPr>
        <p:blipFill rotWithShape="1">
          <a:blip r:embed="rId5"/>
          <a:srcRect t="25301" r="1654" b="36106"/>
          <a:stretch/>
        </p:blipFill>
        <p:spPr>
          <a:xfrm>
            <a:off x="7270282" y="6287"/>
            <a:ext cx="1873490" cy="735204"/>
          </a:xfrm>
          <a:prstGeom prst="rect">
            <a:avLst/>
          </a:prstGeom>
        </p:spPr>
      </p:pic>
    </p:spTree>
    <p:extLst>
      <p:ext uri="{BB962C8B-B14F-4D97-AF65-F5344CB8AC3E}">
        <p14:creationId xmlns:p14="http://schemas.microsoft.com/office/powerpoint/2010/main" val="39682944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37" name="Rectangle 24">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7702" y="953324"/>
            <a:ext cx="7202456" cy="1049235"/>
          </a:xfrm>
        </p:spPr>
        <p:txBody>
          <a:bodyPr>
            <a:normAutofit/>
          </a:bodyPr>
          <a:lstStyle/>
          <a:p>
            <a:pPr algn="ctr"/>
            <a:r>
              <a:rPr lang="en-GB" sz="3600" b="1" dirty="0"/>
              <a:t>Polypharmacy</a:t>
            </a:r>
            <a:endParaRPr lang="nl-NL" b="1" dirty="0"/>
          </a:p>
        </p:txBody>
      </p:sp>
      <p:cxnSp>
        <p:nvCxnSpPr>
          <p:cNvPr id="38" name="Straight Connector 26">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39" name="Rectangle 28">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20" name="Tijdelijke aanduiding voor inhoud 2">
            <a:extLst>
              <a:ext uri="{FF2B5EF4-FFF2-40B4-BE49-F238E27FC236}">
                <a16:creationId xmlns:a16="http://schemas.microsoft.com/office/drawing/2014/main" id="{2415C72D-BF7D-4750-AAC2-0B2CF6BBB962}"/>
              </a:ext>
            </a:extLst>
          </p:cNvPr>
          <p:cNvGraphicFramePr>
            <a:graphicFrameLocks noGrp="1"/>
          </p:cNvGraphicFramePr>
          <p:nvPr>
            <p:ph idx="1"/>
            <p:extLst>
              <p:ext uri="{D42A27DB-BD31-4B8C-83A1-F6EECF244321}">
                <p14:modId xmlns:p14="http://schemas.microsoft.com/office/powerpoint/2010/main" val="3360427304"/>
              </p:ext>
            </p:extLst>
          </p:nvPr>
        </p:nvGraphicFramePr>
        <p:xfrm>
          <a:off x="847702" y="2502076"/>
          <a:ext cx="7203281" cy="3695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413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7702" y="953324"/>
            <a:ext cx="7202456" cy="1049235"/>
          </a:xfrm>
        </p:spPr>
        <p:txBody>
          <a:bodyPr>
            <a:normAutofit/>
          </a:bodyPr>
          <a:lstStyle/>
          <a:p>
            <a:pPr algn="ctr"/>
            <a:r>
              <a:rPr lang="nl-NL" sz="3600" b="1" dirty="0"/>
              <a:t>Pain</a:t>
            </a:r>
            <a:endParaRPr lang="nl-NL" b="1" dirty="0"/>
          </a:p>
        </p:txBody>
      </p:sp>
      <p:cxnSp>
        <p:nvCxnSpPr>
          <p:cNvPr id="45" name="Straight Connector 44">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47" name="Rectangle 46">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38" name="Tijdelijke aanduiding voor inhoud 2">
            <a:extLst>
              <a:ext uri="{FF2B5EF4-FFF2-40B4-BE49-F238E27FC236}">
                <a16:creationId xmlns:a16="http://schemas.microsoft.com/office/drawing/2014/main" id="{7A02FE01-FADB-4054-B7ED-7F307312FF3C}"/>
              </a:ext>
            </a:extLst>
          </p:cNvPr>
          <p:cNvGraphicFramePr>
            <a:graphicFrameLocks noGrp="1"/>
          </p:cNvGraphicFramePr>
          <p:nvPr>
            <p:ph idx="1"/>
            <p:extLst>
              <p:ext uri="{D42A27DB-BD31-4B8C-83A1-F6EECF244321}">
                <p14:modId xmlns:p14="http://schemas.microsoft.com/office/powerpoint/2010/main" val="3732884283"/>
              </p:ext>
            </p:extLst>
          </p:nvPr>
        </p:nvGraphicFramePr>
        <p:xfrm>
          <a:off x="847702" y="2502076"/>
          <a:ext cx="7203281" cy="3695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8752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D201B58D-2588-49F3-8D14-977F8751B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9" name="Rectangle 72">
            <a:extLst>
              <a:ext uri="{FF2B5EF4-FFF2-40B4-BE49-F238E27FC236}">
                <a16:creationId xmlns:a16="http://schemas.microsoft.com/office/drawing/2014/main" id="{244232A0-47B2-482E-96A4-B330D32531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9144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0771" y="957221"/>
            <a:ext cx="4398014" cy="1049235"/>
          </a:xfrm>
        </p:spPr>
        <p:txBody>
          <a:bodyPr>
            <a:normAutofit/>
          </a:bodyPr>
          <a:lstStyle/>
          <a:p>
            <a:r>
              <a:rPr lang="nl-NL" b="1" dirty="0"/>
              <a:t>End of life care</a:t>
            </a:r>
          </a:p>
        </p:txBody>
      </p:sp>
      <p:pic>
        <p:nvPicPr>
          <p:cNvPr id="75" name="Picture 74">
            <a:extLst>
              <a:ext uri="{FF2B5EF4-FFF2-40B4-BE49-F238E27FC236}">
                <a16:creationId xmlns:a16="http://schemas.microsoft.com/office/drawing/2014/main" id="{F75FFF58-B9EC-4A30-8F41-BF96085CFC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844095" y="643464"/>
            <a:ext cx="4409694" cy="155448"/>
          </a:xfrm>
          <a:prstGeom prst="rect">
            <a:avLst/>
          </a:prstGeom>
          <a:noFill/>
          <a:ln>
            <a:noFill/>
          </a:ln>
        </p:spPr>
      </p:pic>
      <p:sp>
        <p:nvSpPr>
          <p:cNvPr id="3" name="Tijdelijke aanduiding voor inhoud 2"/>
          <p:cNvSpPr>
            <a:spLocks noGrp="1"/>
          </p:cNvSpPr>
          <p:nvPr>
            <p:ph idx="1"/>
          </p:nvPr>
        </p:nvSpPr>
        <p:spPr>
          <a:xfrm>
            <a:off x="840771" y="2167151"/>
            <a:ext cx="4398014" cy="3299194"/>
          </a:xfrm>
        </p:spPr>
        <p:txBody>
          <a:bodyPr>
            <a:normAutofit lnSpcReduction="10000"/>
          </a:bodyPr>
          <a:lstStyle/>
          <a:p>
            <a:r>
              <a:rPr lang="nl-NL" dirty="0"/>
              <a:t>Recognition of limited life expectancy (last 1000 days?)</a:t>
            </a:r>
          </a:p>
          <a:p>
            <a:r>
              <a:rPr lang="nl-NL" dirty="0"/>
              <a:t>Recognition of dying</a:t>
            </a:r>
          </a:p>
          <a:p>
            <a:r>
              <a:rPr lang="nl-NL" dirty="0"/>
              <a:t>Patient-centred </a:t>
            </a:r>
          </a:p>
          <a:p>
            <a:r>
              <a:rPr lang="nl-NL" dirty="0"/>
              <a:t>Consider patients preferred place of death in decision making</a:t>
            </a:r>
          </a:p>
          <a:p>
            <a:r>
              <a:rPr lang="nl-NL" dirty="0"/>
              <a:t>Palliative care involvement</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8154" r="488" b="2049"/>
          <a:stretch/>
        </p:blipFill>
        <p:spPr bwMode="auto">
          <a:xfrm rot="16200000">
            <a:off x="5914703" y="198998"/>
            <a:ext cx="2437109" cy="305612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48642"/>
          <a:stretch/>
        </p:blipFill>
        <p:spPr bwMode="auto">
          <a:xfrm rot="16200000">
            <a:off x="5939673" y="2856376"/>
            <a:ext cx="2387171" cy="3056127"/>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7" name="Picture 76">
            <a:extLst>
              <a:ext uri="{FF2B5EF4-FFF2-40B4-BE49-F238E27FC236}">
                <a16:creationId xmlns:a16="http://schemas.microsoft.com/office/drawing/2014/main" id="{469DF0F2-2E13-4EBD-B1E6-F286C4C4B89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a:xfrm>
            <a:off x="0" y="6119336"/>
            <a:ext cx="9144000" cy="742950"/>
          </a:xfrm>
          <a:prstGeom prst="rect">
            <a:avLst/>
          </a:prstGeom>
        </p:spPr>
      </p:pic>
      <p:cxnSp>
        <p:nvCxnSpPr>
          <p:cNvPr id="79" name="Straight Connector 78">
            <a:extLst>
              <a:ext uri="{FF2B5EF4-FFF2-40B4-BE49-F238E27FC236}">
                <a16:creationId xmlns:a16="http://schemas.microsoft.com/office/drawing/2014/main" id="{DD6B09B1-F6CD-4C72-B3E4-F31BB3E804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236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7702" y="953324"/>
            <a:ext cx="7202456" cy="1049235"/>
          </a:xfrm>
        </p:spPr>
        <p:txBody>
          <a:bodyPr>
            <a:normAutofit/>
          </a:bodyPr>
          <a:lstStyle/>
          <a:p>
            <a:pPr algn="ctr"/>
            <a:r>
              <a:rPr lang="en-GB" sz="3600" b="1" dirty="0"/>
              <a:t>Trauma</a:t>
            </a:r>
            <a:endParaRPr lang="en-GB" b="1" dirty="0"/>
          </a:p>
        </p:txBody>
      </p:sp>
      <p:cxnSp>
        <p:nvCxnSpPr>
          <p:cNvPr id="23" name="Straight Connector 1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4" name="Rectangle 1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25" name="Content Placeholder 2">
            <a:extLst>
              <a:ext uri="{FF2B5EF4-FFF2-40B4-BE49-F238E27FC236}">
                <a16:creationId xmlns:a16="http://schemas.microsoft.com/office/drawing/2014/main" id="{67450290-FD40-44A3-9441-4FA531092893}"/>
              </a:ext>
            </a:extLst>
          </p:cNvPr>
          <p:cNvGraphicFramePr>
            <a:graphicFrameLocks noGrp="1"/>
          </p:cNvGraphicFramePr>
          <p:nvPr>
            <p:ph idx="1"/>
            <p:extLst>
              <p:ext uri="{D42A27DB-BD31-4B8C-83A1-F6EECF244321}">
                <p14:modId xmlns:p14="http://schemas.microsoft.com/office/powerpoint/2010/main" val="3535247928"/>
              </p:ext>
            </p:extLst>
          </p:nvPr>
        </p:nvGraphicFramePr>
        <p:xfrm>
          <a:off x="847702" y="2502076"/>
          <a:ext cx="7203281" cy="3695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81958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7702" y="953324"/>
            <a:ext cx="7202456" cy="1049235"/>
          </a:xfrm>
        </p:spPr>
        <p:txBody>
          <a:bodyPr>
            <a:normAutofit/>
          </a:bodyPr>
          <a:lstStyle/>
          <a:p>
            <a:pPr algn="ctr"/>
            <a:r>
              <a:rPr lang="nl-NL" sz="3600" b="1" dirty="0"/>
              <a:t>Delirium</a:t>
            </a:r>
            <a:r>
              <a:rPr lang="nl-NL" dirty="0"/>
              <a:t> </a:t>
            </a:r>
          </a:p>
        </p:txBody>
      </p:sp>
      <p:cxnSp>
        <p:nvCxnSpPr>
          <p:cNvPr id="12" name="Straight Connector 1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4" name="Rectangle 1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Tijdelijke aanduiding voor inhoud 2">
            <a:extLst>
              <a:ext uri="{FF2B5EF4-FFF2-40B4-BE49-F238E27FC236}">
                <a16:creationId xmlns:a16="http://schemas.microsoft.com/office/drawing/2014/main" id="{06DD443E-DD84-4838-BA69-D264C6795713}"/>
              </a:ext>
            </a:extLst>
          </p:cNvPr>
          <p:cNvGraphicFramePr>
            <a:graphicFrameLocks noGrp="1"/>
          </p:cNvGraphicFramePr>
          <p:nvPr>
            <p:ph idx="1"/>
            <p:extLst>
              <p:ext uri="{D42A27DB-BD31-4B8C-83A1-F6EECF244321}">
                <p14:modId xmlns:p14="http://schemas.microsoft.com/office/powerpoint/2010/main" val="3214192870"/>
              </p:ext>
            </p:extLst>
          </p:nvPr>
        </p:nvGraphicFramePr>
        <p:xfrm>
          <a:off x="847702" y="2502076"/>
          <a:ext cx="7203281"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56212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7702" y="953324"/>
            <a:ext cx="7202456" cy="1049235"/>
          </a:xfrm>
        </p:spPr>
        <p:txBody>
          <a:bodyPr>
            <a:normAutofit/>
          </a:bodyPr>
          <a:lstStyle/>
          <a:p>
            <a:pPr algn="ctr"/>
            <a:r>
              <a:rPr lang="en-GB" sz="3600" b="1" dirty="0"/>
              <a:t>Syncope</a:t>
            </a:r>
            <a:endParaRPr lang="nl-NL" b="1" dirty="0"/>
          </a:p>
        </p:txBody>
      </p:sp>
      <p:cxnSp>
        <p:nvCxnSpPr>
          <p:cNvPr id="12" name="Straight Connector 1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4" name="Rectangle 1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Tijdelijke aanduiding voor inhoud 2">
            <a:extLst>
              <a:ext uri="{FF2B5EF4-FFF2-40B4-BE49-F238E27FC236}">
                <a16:creationId xmlns:a16="http://schemas.microsoft.com/office/drawing/2014/main" id="{3FEAFF8F-1BE2-4D4D-9C5C-321C30779ACA}"/>
              </a:ext>
            </a:extLst>
          </p:cNvPr>
          <p:cNvGraphicFramePr>
            <a:graphicFrameLocks noGrp="1"/>
          </p:cNvGraphicFramePr>
          <p:nvPr>
            <p:ph idx="1"/>
            <p:extLst>
              <p:ext uri="{D42A27DB-BD31-4B8C-83A1-F6EECF244321}">
                <p14:modId xmlns:p14="http://schemas.microsoft.com/office/powerpoint/2010/main" val="2990457544"/>
              </p:ext>
            </p:extLst>
          </p:nvPr>
        </p:nvGraphicFramePr>
        <p:xfrm>
          <a:off x="847702" y="2502076"/>
          <a:ext cx="7203281"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5710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7702" y="953324"/>
            <a:ext cx="7202456" cy="1049235"/>
          </a:xfrm>
        </p:spPr>
        <p:txBody>
          <a:bodyPr>
            <a:normAutofit/>
          </a:bodyPr>
          <a:lstStyle/>
          <a:p>
            <a:pPr algn="ctr"/>
            <a:r>
              <a:rPr lang="nl-NL" sz="3600" b="1" dirty="0"/>
              <a:t>Sepsis</a:t>
            </a:r>
            <a:endParaRPr lang="nl-NL" sz="4800" b="1" dirty="0"/>
          </a:p>
        </p:txBody>
      </p:sp>
      <p:cxnSp>
        <p:nvCxnSpPr>
          <p:cNvPr id="13" name="Straight Connector 12">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5" name="Rectangle 14">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 name="Rectangle 3">
            <a:extLst>
              <a:ext uri="{FF2B5EF4-FFF2-40B4-BE49-F238E27FC236}">
                <a16:creationId xmlns:a16="http://schemas.microsoft.com/office/drawing/2014/main" id="{D60F3737-CAD1-4A2B-9C5C-05CFF5974298}"/>
              </a:ext>
            </a:extLst>
          </p:cNvPr>
          <p:cNvSpPr/>
          <p:nvPr/>
        </p:nvSpPr>
        <p:spPr>
          <a:xfrm>
            <a:off x="683568" y="2344161"/>
            <a:ext cx="2664296" cy="707886"/>
          </a:xfrm>
          <a:prstGeom prst="rect">
            <a:avLst/>
          </a:prstGeom>
        </p:spPr>
        <p:txBody>
          <a:bodyPr wrap="square">
            <a:spAutoFit/>
          </a:bodyPr>
          <a:lstStyle/>
          <a:p>
            <a:pPr>
              <a:spcAft>
                <a:spcPts val="600"/>
              </a:spcAft>
            </a:pPr>
            <a:r>
              <a:rPr lang="en-US" sz="3200" b="1" dirty="0">
                <a:solidFill>
                  <a:srgbClr val="FF0000"/>
                </a:solidFill>
                <a:cs typeface="Arial" panose="020B0604020202020204" pitchFamily="34" charset="0"/>
              </a:rPr>
              <a:t>Beware</a:t>
            </a:r>
            <a:r>
              <a:rPr lang="en-US" sz="4000" b="1" dirty="0">
                <a:solidFill>
                  <a:srgbClr val="FF0000"/>
                </a:solidFill>
                <a:cs typeface="Arial" panose="020B0604020202020204" pitchFamily="34" charset="0"/>
              </a:rPr>
              <a:t> </a:t>
            </a:r>
          </a:p>
        </p:txBody>
      </p:sp>
      <p:graphicFrame>
        <p:nvGraphicFramePr>
          <p:cNvPr id="6" name="Tijdelijke aanduiding voor inhoud 2">
            <a:extLst>
              <a:ext uri="{FF2B5EF4-FFF2-40B4-BE49-F238E27FC236}">
                <a16:creationId xmlns:a16="http://schemas.microsoft.com/office/drawing/2014/main" id="{20F14761-F2FB-4184-BACB-B78772CC19E8}"/>
              </a:ext>
            </a:extLst>
          </p:cNvPr>
          <p:cNvGraphicFramePr>
            <a:graphicFrameLocks noGrp="1"/>
          </p:cNvGraphicFramePr>
          <p:nvPr>
            <p:ph idx="1"/>
            <p:extLst>
              <p:ext uri="{D42A27DB-BD31-4B8C-83A1-F6EECF244321}">
                <p14:modId xmlns:p14="http://schemas.microsoft.com/office/powerpoint/2010/main" val="4231885107"/>
              </p:ext>
            </p:extLst>
          </p:nvPr>
        </p:nvGraphicFramePr>
        <p:xfrm>
          <a:off x="3477078" y="2897984"/>
          <a:ext cx="5308474" cy="39512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 name="Rectangle 21">
            <a:extLst>
              <a:ext uri="{FF2B5EF4-FFF2-40B4-BE49-F238E27FC236}">
                <a16:creationId xmlns:a16="http://schemas.microsoft.com/office/drawing/2014/main" id="{F417E26C-2B29-4B48-A1B0-BB7B3741DEEF}"/>
              </a:ext>
            </a:extLst>
          </p:cNvPr>
          <p:cNvSpPr/>
          <p:nvPr/>
        </p:nvSpPr>
        <p:spPr>
          <a:xfrm>
            <a:off x="633109" y="5336391"/>
            <a:ext cx="2545890" cy="523220"/>
          </a:xfrm>
          <a:prstGeom prst="rect">
            <a:avLst/>
          </a:prstGeom>
        </p:spPr>
        <p:txBody>
          <a:bodyPr wrap="none">
            <a:spAutoFit/>
          </a:bodyPr>
          <a:lstStyle/>
          <a:p>
            <a:pPr lvl="0"/>
            <a:r>
              <a:rPr lang="en-US" sz="2800" b="1" dirty="0"/>
              <a:t>Undertreating</a:t>
            </a:r>
            <a:endParaRPr lang="en-GB" sz="2400" dirty="0"/>
          </a:p>
        </p:txBody>
      </p:sp>
      <p:sp>
        <p:nvSpPr>
          <p:cNvPr id="28" name="Rectangle 27">
            <a:extLst>
              <a:ext uri="{FF2B5EF4-FFF2-40B4-BE49-F238E27FC236}">
                <a16:creationId xmlns:a16="http://schemas.microsoft.com/office/drawing/2014/main" id="{6FE34CED-1B81-41D1-AC28-DE9D5DBB28F9}"/>
              </a:ext>
            </a:extLst>
          </p:cNvPr>
          <p:cNvSpPr/>
          <p:nvPr/>
        </p:nvSpPr>
        <p:spPr>
          <a:xfrm>
            <a:off x="1013021" y="3255360"/>
            <a:ext cx="1451038" cy="523220"/>
          </a:xfrm>
          <a:prstGeom prst="rect">
            <a:avLst/>
          </a:prstGeom>
        </p:spPr>
        <p:txBody>
          <a:bodyPr wrap="none">
            <a:spAutoFit/>
          </a:bodyPr>
          <a:lstStyle/>
          <a:p>
            <a:pPr lvl="0"/>
            <a:r>
              <a:rPr lang="en-US" sz="2800" b="1" dirty="0"/>
              <a:t>Missing</a:t>
            </a:r>
            <a:endParaRPr lang="en-GB" sz="2800" dirty="0"/>
          </a:p>
        </p:txBody>
      </p:sp>
    </p:spTree>
    <p:extLst>
      <p:ext uri="{BB962C8B-B14F-4D97-AF65-F5344CB8AC3E}">
        <p14:creationId xmlns:p14="http://schemas.microsoft.com/office/powerpoint/2010/main" val="1047515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F2B985F-E839-44D5-9DD8-BC9DEE3438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title"/>
          </p:nvPr>
        </p:nvSpPr>
        <p:spPr>
          <a:xfrm>
            <a:off x="847702" y="953324"/>
            <a:ext cx="7202456" cy="1049235"/>
          </a:xfrm>
        </p:spPr>
        <p:txBody>
          <a:bodyPr>
            <a:normAutofit/>
          </a:bodyPr>
          <a:lstStyle/>
          <a:p>
            <a:pPr algn="ctr"/>
            <a:r>
              <a:rPr lang="nl-NL" sz="3600" b="1" dirty="0"/>
              <a:t>Abdominal pain</a:t>
            </a:r>
          </a:p>
        </p:txBody>
      </p:sp>
      <p:cxnSp>
        <p:nvCxnSpPr>
          <p:cNvPr id="12" name="Straight Connector 11">
            <a:extLst>
              <a:ext uri="{FF2B5EF4-FFF2-40B4-BE49-F238E27FC236}">
                <a16:creationId xmlns:a16="http://schemas.microsoft.com/office/drawing/2014/main" id="{52D73AC3-7DF7-43FB-9D67-3CE387E9406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48155" y="1996645"/>
            <a:ext cx="720245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4" name="Rectangle 13">
            <a:extLst>
              <a:ext uri="{FF2B5EF4-FFF2-40B4-BE49-F238E27FC236}">
                <a16:creationId xmlns:a16="http://schemas.microsoft.com/office/drawing/2014/main" id="{B965CCFE-3123-4C5E-BA80-B081F41E6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Tijdelijke aanduiding voor inhoud 2">
            <a:extLst>
              <a:ext uri="{FF2B5EF4-FFF2-40B4-BE49-F238E27FC236}">
                <a16:creationId xmlns:a16="http://schemas.microsoft.com/office/drawing/2014/main" id="{01FFA3DA-AE1C-4EE3-A194-7CDD1D858EED}"/>
              </a:ext>
            </a:extLst>
          </p:cNvPr>
          <p:cNvGraphicFramePr>
            <a:graphicFrameLocks noGrp="1"/>
          </p:cNvGraphicFramePr>
          <p:nvPr>
            <p:ph idx="1"/>
            <p:extLst>
              <p:ext uri="{D42A27DB-BD31-4B8C-83A1-F6EECF244321}">
                <p14:modId xmlns:p14="http://schemas.microsoft.com/office/powerpoint/2010/main" val="800876733"/>
              </p:ext>
            </p:extLst>
          </p:nvPr>
        </p:nvGraphicFramePr>
        <p:xfrm>
          <a:off x="847702" y="2502076"/>
          <a:ext cx="7203281" cy="369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7911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8454B2E-D2DB-42C2-A224-BCEC47B86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8B61146-1CF0-40E1-B66E-C22BD9207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el 1"/>
          <p:cNvSpPr>
            <a:spLocks noGrp="1"/>
          </p:cNvSpPr>
          <p:nvPr>
            <p:ph type="ctrTitle"/>
          </p:nvPr>
        </p:nvSpPr>
        <p:spPr>
          <a:xfrm>
            <a:off x="1473740" y="802298"/>
            <a:ext cx="6817399" cy="3656747"/>
          </a:xfrm>
        </p:spPr>
        <p:txBody>
          <a:bodyPr>
            <a:normAutofit/>
          </a:bodyPr>
          <a:lstStyle/>
          <a:p>
            <a:r>
              <a:rPr lang="nl-NL" b="1" dirty="0"/>
              <a:t>Evaluation</a:t>
            </a:r>
          </a:p>
        </p:txBody>
      </p:sp>
      <p:pic>
        <p:nvPicPr>
          <p:cNvPr id="28" name="Picture 27">
            <a:extLst>
              <a:ext uri="{FF2B5EF4-FFF2-40B4-BE49-F238E27FC236}">
                <a16:creationId xmlns:a16="http://schemas.microsoft.com/office/drawing/2014/main" id="{DB0BC59A-2B7C-4A64-A799-D5A9D81CBF1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7964" t="7249" r="15828" b="37306"/>
          <a:stretch/>
        </p:blipFill>
        <p:spPr>
          <a:xfrm>
            <a:off x="1524877" y="4727388"/>
            <a:ext cx="6516869" cy="153041"/>
          </a:xfrm>
          <a:prstGeom prst="rect">
            <a:avLst/>
          </a:prstGeom>
          <a:noFill/>
          <a:ln>
            <a:noFill/>
          </a:ln>
        </p:spPr>
      </p:pic>
      <p:pic>
        <p:nvPicPr>
          <p:cNvPr id="30" name="Picture 29">
            <a:extLst>
              <a:ext uri="{FF2B5EF4-FFF2-40B4-BE49-F238E27FC236}">
                <a16:creationId xmlns:a16="http://schemas.microsoft.com/office/drawing/2014/main" id="{82F98C5B-B608-4654-AE47-5FB1726512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30094"/>
            <a:ext cx="9144000" cy="742950"/>
          </a:xfrm>
          <a:prstGeom prst="rect">
            <a:avLst/>
          </a:prstGeom>
        </p:spPr>
      </p:pic>
      <p:pic>
        <p:nvPicPr>
          <p:cNvPr id="14" name="Picture 2">
            <a:extLst>
              <a:ext uri="{FF2B5EF4-FFF2-40B4-BE49-F238E27FC236}">
                <a16:creationId xmlns:a16="http://schemas.microsoft.com/office/drawing/2014/main" id="{220E8475-B964-44CC-BE47-E6200B0B0D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21385"/>
            <a:ext cx="2053720" cy="45929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09C0A47F-06FC-4C63-9454-6E09B46A4CBC}"/>
              </a:ext>
            </a:extLst>
          </p:cNvPr>
          <p:cNvPicPr>
            <a:picLocks noChangeAspect="1"/>
          </p:cNvPicPr>
          <p:nvPr/>
        </p:nvPicPr>
        <p:blipFill rotWithShape="1">
          <a:blip r:embed="rId5"/>
          <a:srcRect t="25301" r="1654" b="36106"/>
          <a:stretch/>
        </p:blipFill>
        <p:spPr>
          <a:xfrm>
            <a:off x="7270282" y="6287"/>
            <a:ext cx="1873490" cy="735204"/>
          </a:xfrm>
          <a:prstGeom prst="rect">
            <a:avLst/>
          </a:prstGeom>
        </p:spPr>
      </p:pic>
    </p:spTree>
    <p:extLst>
      <p:ext uri="{BB962C8B-B14F-4D97-AF65-F5344CB8AC3E}">
        <p14:creationId xmlns:p14="http://schemas.microsoft.com/office/powerpoint/2010/main" val="3777560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B1DE69F-569C-4A49-8E50-4093C135AE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9144000" cy="742950"/>
          </a:xfrm>
          <a:prstGeom prst="rect">
            <a:avLst/>
          </a:prstGeom>
        </p:spPr>
      </p:pic>
      <p:sp>
        <p:nvSpPr>
          <p:cNvPr id="11" name="Rectangle 10">
            <a:extLst>
              <a:ext uri="{FF2B5EF4-FFF2-40B4-BE49-F238E27FC236}">
                <a16:creationId xmlns:a16="http://schemas.microsoft.com/office/drawing/2014/main" id="{50B488F5-9CE4-4346-B22F-600286ED4D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9144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3" name="Straight Connector 12">
            <a:extLst>
              <a:ext uri="{FF2B5EF4-FFF2-40B4-BE49-F238E27FC236}">
                <a16:creationId xmlns:a16="http://schemas.microsoft.com/office/drawing/2014/main" id="{5F76596F-57DF-4A0C-96D9-046DC3B30E9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16176A8D-754E-4699-9AAC-A833466A20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844095" y="643464"/>
            <a:ext cx="7207758" cy="155448"/>
          </a:xfrm>
          <a:prstGeom prst="rect">
            <a:avLst/>
          </a:prstGeom>
          <a:noFill/>
          <a:ln>
            <a:noFill/>
          </a:ln>
        </p:spPr>
      </p:pic>
      <p:sp useBgFill="1">
        <p:nvSpPr>
          <p:cNvPr id="17" name="Rectangle 16">
            <a:extLst>
              <a:ext uri="{FF2B5EF4-FFF2-40B4-BE49-F238E27FC236}">
                <a16:creationId xmlns:a16="http://schemas.microsoft.com/office/drawing/2014/main" id="{40FBC19B-16E4-4171-B066-02F3206E05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425CEFF7-F70A-4AA0-9A39-C52FB9B2C0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68769"/>
            <a:ext cx="9144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CE2470-4BA2-468B-A4B5-3606E3730E45}"/>
              </a:ext>
            </a:extLst>
          </p:cNvPr>
          <p:cNvSpPr>
            <a:spLocks noGrp="1"/>
          </p:cNvSpPr>
          <p:nvPr>
            <p:ph type="title"/>
          </p:nvPr>
        </p:nvSpPr>
        <p:spPr>
          <a:xfrm>
            <a:off x="611560" y="4459039"/>
            <a:ext cx="7560840" cy="551528"/>
          </a:xfrm>
        </p:spPr>
        <p:txBody>
          <a:bodyPr vert="horz" lIns="91440" tIns="45720" rIns="91440" bIns="0" rtlCol="0" anchor="b">
            <a:normAutofit fontScale="90000"/>
          </a:bodyPr>
          <a:lstStyle/>
          <a:p>
            <a:pPr algn="ctr" defTabSz="914400"/>
            <a:r>
              <a:rPr lang="en-US" sz="3100" dirty="0"/>
              <a:t>Complete Evaluation to get certificate!</a:t>
            </a:r>
          </a:p>
        </p:txBody>
      </p:sp>
      <p:grpSp>
        <p:nvGrpSpPr>
          <p:cNvPr id="21" name="Group 20">
            <a:extLst>
              <a:ext uri="{FF2B5EF4-FFF2-40B4-BE49-F238E27FC236}">
                <a16:creationId xmlns:a16="http://schemas.microsoft.com/office/drawing/2014/main" id="{D927A00E-444D-4284-A19F-775A6727AF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254" y="323838"/>
            <a:ext cx="6974973" cy="3652791"/>
            <a:chOff x="1445672" y="323838"/>
            <a:chExt cx="9299965" cy="3652791"/>
          </a:xfrm>
        </p:grpSpPr>
        <p:sp>
          <p:nvSpPr>
            <p:cNvPr id="22" name="Rectangle 21">
              <a:extLst>
                <a:ext uri="{FF2B5EF4-FFF2-40B4-BE49-F238E27FC236}">
                  <a16:creationId xmlns:a16="http://schemas.microsoft.com/office/drawing/2014/main" id="{105A700D-84C4-4DEA-9EA5-9A197D4C1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5672" y="323838"/>
              <a:ext cx="9299965" cy="365279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E4B6322-F2F0-4DEC-B3AE-779A192F2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758238" y="647445"/>
              <a:ext cx="8673013" cy="3002215"/>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5" name="Rectangle 24">
            <a:extLst>
              <a:ext uri="{FF2B5EF4-FFF2-40B4-BE49-F238E27FC236}">
                <a16:creationId xmlns:a16="http://schemas.microsoft.com/office/drawing/2014/main" id="{77864180-5B0C-404B-8C08-BD2E480617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5057" y="806495"/>
            <a:ext cx="6260706" cy="2678774"/>
          </a:xfrm>
          <a:prstGeom prst="rect">
            <a:avLst/>
          </a:prstGeom>
          <a:solidFill>
            <a:srgbClr val="FFFFFE"/>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screenshot&#10;&#10;Description generated with very high confidence">
            <a:extLst>
              <a:ext uri="{FF2B5EF4-FFF2-40B4-BE49-F238E27FC236}">
                <a16:creationId xmlns:a16="http://schemas.microsoft.com/office/drawing/2014/main" id="{2999D096-0CE2-4100-A4CC-8B733794C91F}"/>
              </a:ext>
            </a:extLst>
          </p:cNvPr>
          <p:cNvPicPr>
            <a:picLocks noGrp="1" noChangeAspect="1"/>
          </p:cNvPicPr>
          <p:nvPr>
            <p:ph idx="1"/>
          </p:nvPr>
        </p:nvPicPr>
        <p:blipFill>
          <a:blip r:embed="rId4"/>
          <a:stretch>
            <a:fillRect/>
          </a:stretch>
        </p:blipFill>
        <p:spPr>
          <a:xfrm>
            <a:off x="2471037" y="963739"/>
            <a:ext cx="4193316" cy="2369223"/>
          </a:xfrm>
          <a:prstGeom prst="rect">
            <a:avLst/>
          </a:prstGeom>
        </p:spPr>
      </p:pic>
      <p:pic>
        <p:nvPicPr>
          <p:cNvPr id="27" name="Picture 26">
            <a:extLst>
              <a:ext uri="{FF2B5EF4-FFF2-40B4-BE49-F238E27FC236}">
                <a16:creationId xmlns:a16="http://schemas.microsoft.com/office/drawing/2014/main" id="{2FDF896B-C35F-4305-B7DC-0A64B8F2465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a:xfrm>
            <a:off x="0" y="6119336"/>
            <a:ext cx="9144000" cy="742950"/>
          </a:xfrm>
          <a:prstGeom prst="rect">
            <a:avLst/>
          </a:prstGeom>
        </p:spPr>
      </p:pic>
      <p:cxnSp>
        <p:nvCxnSpPr>
          <p:cNvPr id="29" name="Straight Connector 28">
            <a:extLst>
              <a:ext uri="{FF2B5EF4-FFF2-40B4-BE49-F238E27FC236}">
                <a16:creationId xmlns:a16="http://schemas.microsoft.com/office/drawing/2014/main" id="{74C258F1-2181-4E43-BDBA-322C5B7A1E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1269"/>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9796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lumMod val="108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8454B2E-D2DB-42C2-A224-BCEC47B86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8B61146-1CF0-40E1-B66E-C22BD9207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9144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el 1"/>
          <p:cNvSpPr>
            <a:spLocks noGrp="1"/>
          </p:cNvSpPr>
          <p:nvPr>
            <p:ph type="ctrTitle"/>
          </p:nvPr>
        </p:nvSpPr>
        <p:spPr>
          <a:xfrm>
            <a:off x="1473740" y="802298"/>
            <a:ext cx="6817399" cy="3656747"/>
          </a:xfrm>
        </p:spPr>
        <p:txBody>
          <a:bodyPr>
            <a:normAutofit/>
          </a:bodyPr>
          <a:lstStyle/>
          <a:p>
            <a:r>
              <a:rPr lang="nl-NL" b="1" dirty="0"/>
              <a:t>Closing remarks</a:t>
            </a:r>
          </a:p>
        </p:txBody>
      </p:sp>
      <p:pic>
        <p:nvPicPr>
          <p:cNvPr id="28" name="Picture 27">
            <a:extLst>
              <a:ext uri="{FF2B5EF4-FFF2-40B4-BE49-F238E27FC236}">
                <a16:creationId xmlns:a16="http://schemas.microsoft.com/office/drawing/2014/main" id="{DB0BC59A-2B7C-4A64-A799-D5A9D81CBF1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7964" t="7249" r="15828" b="37306"/>
          <a:stretch/>
        </p:blipFill>
        <p:spPr>
          <a:xfrm>
            <a:off x="1524877" y="4727388"/>
            <a:ext cx="6516869" cy="153041"/>
          </a:xfrm>
          <a:prstGeom prst="rect">
            <a:avLst/>
          </a:prstGeom>
          <a:noFill/>
          <a:ln>
            <a:noFill/>
          </a:ln>
        </p:spPr>
      </p:pic>
      <p:pic>
        <p:nvPicPr>
          <p:cNvPr id="30" name="Picture 29">
            <a:extLst>
              <a:ext uri="{FF2B5EF4-FFF2-40B4-BE49-F238E27FC236}">
                <a16:creationId xmlns:a16="http://schemas.microsoft.com/office/drawing/2014/main" id="{82F98C5B-B608-4654-AE47-5FB17265125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a:xfrm>
            <a:off x="0" y="6130094"/>
            <a:ext cx="9144000" cy="742950"/>
          </a:xfrm>
          <a:prstGeom prst="rect">
            <a:avLst/>
          </a:prstGeom>
        </p:spPr>
      </p:pic>
      <p:pic>
        <p:nvPicPr>
          <p:cNvPr id="14" name="Picture 2">
            <a:extLst>
              <a:ext uri="{FF2B5EF4-FFF2-40B4-BE49-F238E27FC236}">
                <a16:creationId xmlns:a16="http://schemas.microsoft.com/office/drawing/2014/main" id="{34C4A32C-465B-4F43-ACC9-1E1C3B33C6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221385"/>
            <a:ext cx="2053720" cy="45929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1EEA7A56-7669-4DF4-BFE7-24AD9E083F28}"/>
              </a:ext>
            </a:extLst>
          </p:cNvPr>
          <p:cNvPicPr>
            <a:picLocks noChangeAspect="1"/>
          </p:cNvPicPr>
          <p:nvPr/>
        </p:nvPicPr>
        <p:blipFill rotWithShape="1">
          <a:blip r:embed="rId5"/>
          <a:srcRect t="25301" r="1654" b="36106"/>
          <a:stretch/>
        </p:blipFill>
        <p:spPr>
          <a:xfrm>
            <a:off x="7270282" y="6287"/>
            <a:ext cx="1873490" cy="735204"/>
          </a:xfrm>
          <a:prstGeom prst="rect">
            <a:avLst/>
          </a:prstGeom>
        </p:spPr>
      </p:pic>
    </p:spTree>
    <p:extLst>
      <p:ext uri="{BB962C8B-B14F-4D97-AF65-F5344CB8AC3E}">
        <p14:creationId xmlns:p14="http://schemas.microsoft.com/office/powerpoint/2010/main" val="288263101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04B663"/>
      </a:accent4>
      <a:accent5>
        <a:srgbClr val="DF8822"/>
      </a:accent5>
      <a:accent6>
        <a:srgbClr val="BC410A"/>
      </a:accent6>
      <a:hlink>
        <a:srgbClr val="5977C4"/>
      </a:hlink>
      <a:folHlink>
        <a:srgbClr val="0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869</Words>
  <Application>Microsoft Office PowerPoint</Application>
  <PresentationFormat>On-screen Show (4:3)</PresentationFormat>
  <Paragraphs>84</Paragraphs>
  <Slides>12</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Century Gothic</vt:lpstr>
      <vt:lpstr>Gallery</vt:lpstr>
      <vt:lpstr>Key Learning Points</vt:lpstr>
      <vt:lpstr>Polypharmacy</vt:lpstr>
      <vt:lpstr>Pain</vt:lpstr>
      <vt:lpstr>End of life care</vt:lpstr>
      <vt:lpstr>Trauma</vt:lpstr>
      <vt:lpstr>Delirium </vt:lpstr>
      <vt:lpstr>Syncope</vt:lpstr>
      <vt:lpstr>Sepsis</vt:lpstr>
      <vt:lpstr>Abdominal pain</vt:lpstr>
      <vt:lpstr>Evaluation</vt:lpstr>
      <vt:lpstr>Complete Evaluation to get certificate!</vt:lpstr>
      <vt:lpstr>Closing remarks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Learning Points</dc:title>
  <dc:creator>SHANE O'HANLON</dc:creator>
  <cp:lastModifiedBy>SHANE O'HANLON</cp:lastModifiedBy>
  <cp:revision>3</cp:revision>
  <dcterms:created xsi:type="dcterms:W3CDTF">2020-02-27T13:44:55Z</dcterms:created>
  <dcterms:modified xsi:type="dcterms:W3CDTF">2020-02-27T14:43:21Z</dcterms:modified>
</cp:coreProperties>
</file>