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1" r:id="rId4"/>
    <p:sldId id="258" r:id="rId5"/>
    <p:sldId id="259" r:id="rId6"/>
    <p:sldId id="260" r:id="rId7"/>
    <p:sldId id="264"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126"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5.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7.svg"/><Relationship Id="rId1" Type="http://schemas.openxmlformats.org/officeDocument/2006/relationships/image" Target="../media/image14.png"/><Relationship Id="rId6" Type="http://schemas.openxmlformats.org/officeDocument/2006/relationships/image" Target="../media/image11.svg"/><Relationship Id="rId5" Type="http://schemas.openxmlformats.org/officeDocument/2006/relationships/image" Target="../media/image16.pn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image" Target="../media/image20.svg"/><Relationship Id="rId1" Type="http://schemas.openxmlformats.org/officeDocument/2006/relationships/image" Target="../media/image29.png"/><Relationship Id="rId6" Type="http://schemas.openxmlformats.org/officeDocument/2006/relationships/image" Target="../media/image24.svg"/><Relationship Id="rId5" Type="http://schemas.openxmlformats.org/officeDocument/2006/relationships/image" Target="../media/image31.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33.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3E9736-D1D4-4193-8FA6-B67F91259429}"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A1CCEEB-1696-463E-8BEF-EDA7DFC848FD}">
      <dgm:prSet/>
      <dgm:spPr/>
      <dgm:t>
        <a:bodyPr/>
        <a:lstStyle/>
        <a:p>
          <a:r>
            <a:rPr lang="en-GB"/>
            <a:t>Given the mechanism of injury – Silver trauma Call to be put out.</a:t>
          </a:r>
          <a:endParaRPr lang="en-US"/>
        </a:p>
      </dgm:t>
    </dgm:pt>
    <dgm:pt modelId="{8B6B619A-BD6E-43F9-90B9-5F1238462058}" type="parTrans" cxnId="{6C521915-0B51-41CD-A7A5-97B0A6523004}">
      <dgm:prSet/>
      <dgm:spPr/>
      <dgm:t>
        <a:bodyPr/>
        <a:lstStyle/>
        <a:p>
          <a:endParaRPr lang="en-US"/>
        </a:p>
      </dgm:t>
    </dgm:pt>
    <dgm:pt modelId="{E89F7BE2-77EA-43BB-9B84-BBBBE8AD329C}" type="sibTrans" cxnId="{6C521915-0B51-41CD-A7A5-97B0A6523004}">
      <dgm:prSet/>
      <dgm:spPr/>
      <dgm:t>
        <a:bodyPr/>
        <a:lstStyle/>
        <a:p>
          <a:endParaRPr lang="en-US"/>
        </a:p>
      </dgm:t>
    </dgm:pt>
    <dgm:pt modelId="{7AF8986A-9E1F-469F-AB34-4784F2AC1514}">
      <dgm:prSet/>
      <dgm:spPr/>
      <dgm:t>
        <a:bodyPr/>
        <a:lstStyle/>
        <a:p>
          <a:r>
            <a:rPr lang="en-GB"/>
            <a:t>Identify trauma team leader who will assign roles – 1 nurse, 1 SHO/junior doctor at the start of scenario </a:t>
          </a:r>
          <a:endParaRPr lang="en-US"/>
        </a:p>
      </dgm:t>
    </dgm:pt>
    <dgm:pt modelId="{08765CBC-8212-461D-B382-13975F278B2D}" type="parTrans" cxnId="{69E80FDF-67FA-4049-8B48-95168C2BF1FF}">
      <dgm:prSet/>
      <dgm:spPr/>
      <dgm:t>
        <a:bodyPr/>
        <a:lstStyle/>
        <a:p>
          <a:endParaRPr lang="en-US"/>
        </a:p>
      </dgm:t>
    </dgm:pt>
    <dgm:pt modelId="{8ACE06D9-5AF2-4179-87F3-AD38EB4684C0}" type="sibTrans" cxnId="{69E80FDF-67FA-4049-8B48-95168C2BF1FF}">
      <dgm:prSet/>
      <dgm:spPr/>
      <dgm:t>
        <a:bodyPr/>
        <a:lstStyle/>
        <a:p>
          <a:endParaRPr lang="en-US"/>
        </a:p>
      </dgm:t>
    </dgm:pt>
    <dgm:pt modelId="{EE5D0FDC-625B-413F-B02E-A5D676EE5CF4}">
      <dgm:prSet/>
      <dgm:spPr/>
      <dgm:t>
        <a:bodyPr/>
        <a:lstStyle/>
        <a:p>
          <a:r>
            <a:rPr lang="en-GB"/>
            <a:t>2 more roles -Anaesthetist on the way (to be assigned), can help with c-spine immobilisation and AMPLE history</a:t>
          </a:r>
          <a:endParaRPr lang="en-US"/>
        </a:p>
      </dgm:t>
    </dgm:pt>
    <dgm:pt modelId="{D3FAE600-6C06-44A6-8728-B0A5812154B8}" type="parTrans" cxnId="{FE8C7F32-674C-41AF-BEF5-20CC125D7D6F}">
      <dgm:prSet/>
      <dgm:spPr/>
      <dgm:t>
        <a:bodyPr/>
        <a:lstStyle/>
        <a:p>
          <a:endParaRPr lang="en-US"/>
        </a:p>
      </dgm:t>
    </dgm:pt>
    <dgm:pt modelId="{06B5FC5D-351B-4858-9BFE-2D3EC0630D18}" type="sibTrans" cxnId="{FE8C7F32-674C-41AF-BEF5-20CC125D7D6F}">
      <dgm:prSet/>
      <dgm:spPr/>
      <dgm:t>
        <a:bodyPr/>
        <a:lstStyle/>
        <a:p>
          <a:endParaRPr lang="en-US"/>
        </a:p>
      </dgm:t>
    </dgm:pt>
    <dgm:pt modelId="{7AEC1707-A196-4A6C-B325-611BCFCC57B9}">
      <dgm:prSet/>
      <dgm:spPr/>
      <dgm:t>
        <a:bodyPr/>
        <a:lstStyle/>
        <a:p>
          <a:r>
            <a:rPr lang="en-GB"/>
            <a:t>Ortho registrar to come later in scenario and surgeons.</a:t>
          </a:r>
          <a:endParaRPr lang="en-US"/>
        </a:p>
      </dgm:t>
    </dgm:pt>
    <dgm:pt modelId="{BD5F50FE-444C-4AC3-AF8B-4D5D871BDB9C}" type="parTrans" cxnId="{481D2E63-B60A-40DB-AC22-92E70A99EBAC}">
      <dgm:prSet/>
      <dgm:spPr/>
      <dgm:t>
        <a:bodyPr/>
        <a:lstStyle/>
        <a:p>
          <a:endParaRPr lang="en-US"/>
        </a:p>
      </dgm:t>
    </dgm:pt>
    <dgm:pt modelId="{41BB75C5-FE66-480D-8542-50A5BCA7850B}" type="sibTrans" cxnId="{481D2E63-B60A-40DB-AC22-92E70A99EBAC}">
      <dgm:prSet/>
      <dgm:spPr/>
      <dgm:t>
        <a:bodyPr/>
        <a:lstStyle/>
        <a:p>
          <a:endParaRPr lang="en-US"/>
        </a:p>
      </dgm:t>
    </dgm:pt>
    <dgm:pt modelId="{6CBB022D-ABFB-41A6-A016-478C9EB6F058}" type="pres">
      <dgm:prSet presAssocID="{233E9736-D1D4-4193-8FA6-B67F91259429}" presName="root" presStyleCnt="0">
        <dgm:presLayoutVars>
          <dgm:dir/>
          <dgm:resizeHandles val="exact"/>
        </dgm:presLayoutVars>
      </dgm:prSet>
      <dgm:spPr/>
    </dgm:pt>
    <dgm:pt modelId="{BA7AD061-A90A-47C4-A33E-169146DD848B}" type="pres">
      <dgm:prSet presAssocID="{6A1CCEEB-1696-463E-8BEF-EDA7DFC848FD}" presName="compNode" presStyleCnt="0"/>
      <dgm:spPr/>
    </dgm:pt>
    <dgm:pt modelId="{149B6F6C-A6D0-4429-ABC4-7B83DA0F9FBA}" type="pres">
      <dgm:prSet presAssocID="{6A1CCEEB-1696-463E-8BEF-EDA7DFC848F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ngerprint"/>
        </a:ext>
      </dgm:extLst>
    </dgm:pt>
    <dgm:pt modelId="{E6596D8C-6CA6-4EFC-8A7E-21CE1BEC3971}" type="pres">
      <dgm:prSet presAssocID="{6A1CCEEB-1696-463E-8BEF-EDA7DFC848FD}" presName="spaceRect" presStyleCnt="0"/>
      <dgm:spPr/>
    </dgm:pt>
    <dgm:pt modelId="{37199773-9134-4D0E-8A82-00242DE5BE1A}" type="pres">
      <dgm:prSet presAssocID="{6A1CCEEB-1696-463E-8BEF-EDA7DFC848FD}" presName="textRect" presStyleLbl="revTx" presStyleIdx="0" presStyleCnt="4">
        <dgm:presLayoutVars>
          <dgm:chMax val="1"/>
          <dgm:chPref val="1"/>
        </dgm:presLayoutVars>
      </dgm:prSet>
      <dgm:spPr/>
    </dgm:pt>
    <dgm:pt modelId="{B91F7A26-628C-480F-8614-903267A93F2D}" type="pres">
      <dgm:prSet presAssocID="{E89F7BE2-77EA-43BB-9B84-BBBBE8AD329C}" presName="sibTrans" presStyleCnt="0"/>
      <dgm:spPr/>
    </dgm:pt>
    <dgm:pt modelId="{52D56540-5C87-431F-B645-D8D10107A905}" type="pres">
      <dgm:prSet presAssocID="{7AF8986A-9E1F-469F-AB34-4784F2AC1514}" presName="compNode" presStyleCnt="0"/>
      <dgm:spPr/>
    </dgm:pt>
    <dgm:pt modelId="{C87C0655-E561-4644-92C7-BD1742CBAE5D}" type="pres">
      <dgm:prSet presAssocID="{7AF8986A-9E1F-469F-AB34-4784F2AC151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C5E4924C-5173-4A88-B471-2EDEFBE28F7C}" type="pres">
      <dgm:prSet presAssocID="{7AF8986A-9E1F-469F-AB34-4784F2AC1514}" presName="spaceRect" presStyleCnt="0"/>
      <dgm:spPr/>
    </dgm:pt>
    <dgm:pt modelId="{DBB52AC1-CBDD-41DA-A99B-68F4B2D5C5E2}" type="pres">
      <dgm:prSet presAssocID="{7AF8986A-9E1F-469F-AB34-4784F2AC1514}" presName="textRect" presStyleLbl="revTx" presStyleIdx="1" presStyleCnt="4">
        <dgm:presLayoutVars>
          <dgm:chMax val="1"/>
          <dgm:chPref val="1"/>
        </dgm:presLayoutVars>
      </dgm:prSet>
      <dgm:spPr/>
    </dgm:pt>
    <dgm:pt modelId="{F3D47498-A8E4-4160-B9C6-85CBAA07ACCB}" type="pres">
      <dgm:prSet presAssocID="{8ACE06D9-5AF2-4179-87F3-AD38EB4684C0}" presName="sibTrans" presStyleCnt="0"/>
      <dgm:spPr/>
    </dgm:pt>
    <dgm:pt modelId="{4BA9782A-6DB4-4A68-B372-D9B48011BAC9}" type="pres">
      <dgm:prSet presAssocID="{EE5D0FDC-625B-413F-B02E-A5D676EE5CF4}" presName="compNode" presStyleCnt="0"/>
      <dgm:spPr/>
    </dgm:pt>
    <dgm:pt modelId="{CF2D491C-D3B6-4EF0-86DC-F2386E050A6D}" type="pres">
      <dgm:prSet presAssocID="{EE5D0FDC-625B-413F-B02E-A5D676EE5CF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story"/>
        </a:ext>
      </dgm:extLst>
    </dgm:pt>
    <dgm:pt modelId="{0101BB3E-B858-4AB0-BB53-B642513314DC}" type="pres">
      <dgm:prSet presAssocID="{EE5D0FDC-625B-413F-B02E-A5D676EE5CF4}" presName="spaceRect" presStyleCnt="0"/>
      <dgm:spPr/>
    </dgm:pt>
    <dgm:pt modelId="{5B491ED8-41B4-4E25-9E0B-46DBE003F8BC}" type="pres">
      <dgm:prSet presAssocID="{EE5D0FDC-625B-413F-B02E-A5D676EE5CF4}" presName="textRect" presStyleLbl="revTx" presStyleIdx="2" presStyleCnt="4">
        <dgm:presLayoutVars>
          <dgm:chMax val="1"/>
          <dgm:chPref val="1"/>
        </dgm:presLayoutVars>
      </dgm:prSet>
      <dgm:spPr/>
    </dgm:pt>
    <dgm:pt modelId="{EA5D7B95-4D41-4095-B76F-1F4F83BD79D6}" type="pres">
      <dgm:prSet presAssocID="{06B5FC5D-351B-4858-9BFE-2D3EC0630D18}" presName="sibTrans" presStyleCnt="0"/>
      <dgm:spPr/>
    </dgm:pt>
    <dgm:pt modelId="{FA1BBDEE-7E55-4307-A506-A0312CACC0FB}" type="pres">
      <dgm:prSet presAssocID="{7AEC1707-A196-4A6C-B325-611BCFCC57B9}" presName="compNode" presStyleCnt="0"/>
      <dgm:spPr/>
    </dgm:pt>
    <dgm:pt modelId="{425F9761-797D-4962-A7D6-71D5B4815A2A}" type="pres">
      <dgm:prSet presAssocID="{7AEC1707-A196-4A6C-B325-611BCFCC57B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ve"/>
        </a:ext>
      </dgm:extLst>
    </dgm:pt>
    <dgm:pt modelId="{11D8B0B2-6BB4-4B22-B046-1151D1647835}" type="pres">
      <dgm:prSet presAssocID="{7AEC1707-A196-4A6C-B325-611BCFCC57B9}" presName="spaceRect" presStyleCnt="0"/>
      <dgm:spPr/>
    </dgm:pt>
    <dgm:pt modelId="{2D31E8C2-682A-47DF-A73E-FED4B999DB52}" type="pres">
      <dgm:prSet presAssocID="{7AEC1707-A196-4A6C-B325-611BCFCC57B9}" presName="textRect" presStyleLbl="revTx" presStyleIdx="3" presStyleCnt="4">
        <dgm:presLayoutVars>
          <dgm:chMax val="1"/>
          <dgm:chPref val="1"/>
        </dgm:presLayoutVars>
      </dgm:prSet>
      <dgm:spPr/>
    </dgm:pt>
  </dgm:ptLst>
  <dgm:cxnLst>
    <dgm:cxn modelId="{86106502-BE52-4A7C-9D10-E01C1E69F2DC}" type="presOf" srcId="{6A1CCEEB-1696-463E-8BEF-EDA7DFC848FD}" destId="{37199773-9134-4D0E-8A82-00242DE5BE1A}" srcOrd="0" destOrd="0" presId="urn:microsoft.com/office/officeart/2018/2/layout/IconLabelList"/>
    <dgm:cxn modelId="{27890E0F-4F97-43B0-93F6-6CDA76AF4B6B}" type="presOf" srcId="{7AEC1707-A196-4A6C-B325-611BCFCC57B9}" destId="{2D31E8C2-682A-47DF-A73E-FED4B999DB52}" srcOrd="0" destOrd="0" presId="urn:microsoft.com/office/officeart/2018/2/layout/IconLabelList"/>
    <dgm:cxn modelId="{6C521915-0B51-41CD-A7A5-97B0A6523004}" srcId="{233E9736-D1D4-4193-8FA6-B67F91259429}" destId="{6A1CCEEB-1696-463E-8BEF-EDA7DFC848FD}" srcOrd="0" destOrd="0" parTransId="{8B6B619A-BD6E-43F9-90B9-5F1238462058}" sibTransId="{E89F7BE2-77EA-43BB-9B84-BBBBE8AD329C}"/>
    <dgm:cxn modelId="{FE8C7F32-674C-41AF-BEF5-20CC125D7D6F}" srcId="{233E9736-D1D4-4193-8FA6-B67F91259429}" destId="{EE5D0FDC-625B-413F-B02E-A5D676EE5CF4}" srcOrd="2" destOrd="0" parTransId="{D3FAE600-6C06-44A6-8728-B0A5812154B8}" sibTransId="{06B5FC5D-351B-4858-9BFE-2D3EC0630D18}"/>
    <dgm:cxn modelId="{481D2E63-B60A-40DB-AC22-92E70A99EBAC}" srcId="{233E9736-D1D4-4193-8FA6-B67F91259429}" destId="{7AEC1707-A196-4A6C-B325-611BCFCC57B9}" srcOrd="3" destOrd="0" parTransId="{BD5F50FE-444C-4AC3-AF8B-4D5D871BDB9C}" sibTransId="{41BB75C5-FE66-480D-8542-50A5BCA7850B}"/>
    <dgm:cxn modelId="{857DB686-C34B-4EBA-826C-1A347C1C718E}" type="presOf" srcId="{EE5D0FDC-625B-413F-B02E-A5D676EE5CF4}" destId="{5B491ED8-41B4-4E25-9E0B-46DBE003F8BC}" srcOrd="0" destOrd="0" presId="urn:microsoft.com/office/officeart/2018/2/layout/IconLabelList"/>
    <dgm:cxn modelId="{223A9D8C-57A3-4E0F-A17A-323B5FC15D15}" type="presOf" srcId="{7AF8986A-9E1F-469F-AB34-4784F2AC1514}" destId="{DBB52AC1-CBDD-41DA-A99B-68F4B2D5C5E2}" srcOrd="0" destOrd="0" presId="urn:microsoft.com/office/officeart/2018/2/layout/IconLabelList"/>
    <dgm:cxn modelId="{EDE68590-F850-4131-8A44-355A107A1F6E}" type="presOf" srcId="{233E9736-D1D4-4193-8FA6-B67F91259429}" destId="{6CBB022D-ABFB-41A6-A016-478C9EB6F058}" srcOrd="0" destOrd="0" presId="urn:microsoft.com/office/officeart/2018/2/layout/IconLabelList"/>
    <dgm:cxn modelId="{69E80FDF-67FA-4049-8B48-95168C2BF1FF}" srcId="{233E9736-D1D4-4193-8FA6-B67F91259429}" destId="{7AF8986A-9E1F-469F-AB34-4784F2AC1514}" srcOrd="1" destOrd="0" parTransId="{08765CBC-8212-461D-B382-13975F278B2D}" sibTransId="{8ACE06D9-5AF2-4179-87F3-AD38EB4684C0}"/>
    <dgm:cxn modelId="{8307CDD4-6EE0-45B5-861C-19A7D5D40B56}" type="presParOf" srcId="{6CBB022D-ABFB-41A6-A016-478C9EB6F058}" destId="{BA7AD061-A90A-47C4-A33E-169146DD848B}" srcOrd="0" destOrd="0" presId="urn:microsoft.com/office/officeart/2018/2/layout/IconLabelList"/>
    <dgm:cxn modelId="{61DFA8C6-B10D-41EC-91F3-20E5C83DB41C}" type="presParOf" srcId="{BA7AD061-A90A-47C4-A33E-169146DD848B}" destId="{149B6F6C-A6D0-4429-ABC4-7B83DA0F9FBA}" srcOrd="0" destOrd="0" presId="urn:microsoft.com/office/officeart/2018/2/layout/IconLabelList"/>
    <dgm:cxn modelId="{56600FA6-81DB-4153-8C4A-2970E2D9FA66}" type="presParOf" srcId="{BA7AD061-A90A-47C4-A33E-169146DD848B}" destId="{E6596D8C-6CA6-4EFC-8A7E-21CE1BEC3971}" srcOrd="1" destOrd="0" presId="urn:microsoft.com/office/officeart/2018/2/layout/IconLabelList"/>
    <dgm:cxn modelId="{990855F1-34C3-44B2-8842-03CC82B5FA60}" type="presParOf" srcId="{BA7AD061-A90A-47C4-A33E-169146DD848B}" destId="{37199773-9134-4D0E-8A82-00242DE5BE1A}" srcOrd="2" destOrd="0" presId="urn:microsoft.com/office/officeart/2018/2/layout/IconLabelList"/>
    <dgm:cxn modelId="{EEF6CF89-7D5C-4054-8D3A-E206201D0903}" type="presParOf" srcId="{6CBB022D-ABFB-41A6-A016-478C9EB6F058}" destId="{B91F7A26-628C-480F-8614-903267A93F2D}" srcOrd="1" destOrd="0" presId="urn:microsoft.com/office/officeart/2018/2/layout/IconLabelList"/>
    <dgm:cxn modelId="{ACB3370C-2DC3-4299-9B60-86C755D2A1B6}" type="presParOf" srcId="{6CBB022D-ABFB-41A6-A016-478C9EB6F058}" destId="{52D56540-5C87-431F-B645-D8D10107A905}" srcOrd="2" destOrd="0" presId="urn:microsoft.com/office/officeart/2018/2/layout/IconLabelList"/>
    <dgm:cxn modelId="{62EE5EC9-0CF3-4F6C-8BB4-4ABECD589A6D}" type="presParOf" srcId="{52D56540-5C87-431F-B645-D8D10107A905}" destId="{C87C0655-E561-4644-92C7-BD1742CBAE5D}" srcOrd="0" destOrd="0" presId="urn:microsoft.com/office/officeart/2018/2/layout/IconLabelList"/>
    <dgm:cxn modelId="{EA628507-19D6-420A-AC6C-75F791D0EB77}" type="presParOf" srcId="{52D56540-5C87-431F-B645-D8D10107A905}" destId="{C5E4924C-5173-4A88-B471-2EDEFBE28F7C}" srcOrd="1" destOrd="0" presId="urn:microsoft.com/office/officeart/2018/2/layout/IconLabelList"/>
    <dgm:cxn modelId="{A0A0F185-237A-4F6F-AC76-FCABC4AF83C5}" type="presParOf" srcId="{52D56540-5C87-431F-B645-D8D10107A905}" destId="{DBB52AC1-CBDD-41DA-A99B-68F4B2D5C5E2}" srcOrd="2" destOrd="0" presId="urn:microsoft.com/office/officeart/2018/2/layout/IconLabelList"/>
    <dgm:cxn modelId="{81FFB37C-29C6-4A37-8AED-3506A769C51F}" type="presParOf" srcId="{6CBB022D-ABFB-41A6-A016-478C9EB6F058}" destId="{F3D47498-A8E4-4160-B9C6-85CBAA07ACCB}" srcOrd="3" destOrd="0" presId="urn:microsoft.com/office/officeart/2018/2/layout/IconLabelList"/>
    <dgm:cxn modelId="{112CAA55-FB08-43B9-9821-4654E4433214}" type="presParOf" srcId="{6CBB022D-ABFB-41A6-A016-478C9EB6F058}" destId="{4BA9782A-6DB4-4A68-B372-D9B48011BAC9}" srcOrd="4" destOrd="0" presId="urn:microsoft.com/office/officeart/2018/2/layout/IconLabelList"/>
    <dgm:cxn modelId="{F1139761-CBD5-4BD9-B3F5-FB07BA1D17A3}" type="presParOf" srcId="{4BA9782A-6DB4-4A68-B372-D9B48011BAC9}" destId="{CF2D491C-D3B6-4EF0-86DC-F2386E050A6D}" srcOrd="0" destOrd="0" presId="urn:microsoft.com/office/officeart/2018/2/layout/IconLabelList"/>
    <dgm:cxn modelId="{B9B4CDC5-847E-489F-959E-CEC2F12D62D2}" type="presParOf" srcId="{4BA9782A-6DB4-4A68-B372-D9B48011BAC9}" destId="{0101BB3E-B858-4AB0-BB53-B642513314DC}" srcOrd="1" destOrd="0" presId="urn:microsoft.com/office/officeart/2018/2/layout/IconLabelList"/>
    <dgm:cxn modelId="{89C1B8D0-F41A-425D-B350-E25FCAD08D61}" type="presParOf" srcId="{4BA9782A-6DB4-4A68-B372-D9B48011BAC9}" destId="{5B491ED8-41B4-4E25-9E0B-46DBE003F8BC}" srcOrd="2" destOrd="0" presId="urn:microsoft.com/office/officeart/2018/2/layout/IconLabelList"/>
    <dgm:cxn modelId="{EC58D7D3-8B02-43A4-8290-B76487B10275}" type="presParOf" srcId="{6CBB022D-ABFB-41A6-A016-478C9EB6F058}" destId="{EA5D7B95-4D41-4095-B76F-1F4F83BD79D6}" srcOrd="5" destOrd="0" presId="urn:microsoft.com/office/officeart/2018/2/layout/IconLabelList"/>
    <dgm:cxn modelId="{007150D4-2E6F-449E-B845-3D1BD54BA242}" type="presParOf" srcId="{6CBB022D-ABFB-41A6-A016-478C9EB6F058}" destId="{FA1BBDEE-7E55-4307-A506-A0312CACC0FB}" srcOrd="6" destOrd="0" presId="urn:microsoft.com/office/officeart/2018/2/layout/IconLabelList"/>
    <dgm:cxn modelId="{4A56FCDC-613A-4749-91A5-1B0CA4CA0426}" type="presParOf" srcId="{FA1BBDEE-7E55-4307-A506-A0312CACC0FB}" destId="{425F9761-797D-4962-A7D6-71D5B4815A2A}" srcOrd="0" destOrd="0" presId="urn:microsoft.com/office/officeart/2018/2/layout/IconLabelList"/>
    <dgm:cxn modelId="{310FD568-4479-4576-8F98-268F38924B9C}" type="presParOf" srcId="{FA1BBDEE-7E55-4307-A506-A0312CACC0FB}" destId="{11D8B0B2-6BB4-4B22-B046-1151D1647835}" srcOrd="1" destOrd="0" presId="urn:microsoft.com/office/officeart/2018/2/layout/IconLabelList"/>
    <dgm:cxn modelId="{862D36D8-3D6C-4C4C-9DF0-5638584CD427}" type="presParOf" srcId="{FA1BBDEE-7E55-4307-A506-A0312CACC0FB}" destId="{2D31E8C2-682A-47DF-A73E-FED4B999DB5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8407F7-C3D3-4C4C-88AD-959D9BE94BFA}" type="doc">
      <dgm:prSet loTypeId="urn:microsoft.com/office/officeart/2016/7/layout/RepeatingBendingProcessNew" loCatId="process" qsTypeId="urn:microsoft.com/office/officeart/2005/8/quickstyle/simple4" qsCatId="simple" csTypeId="urn:microsoft.com/office/officeart/2005/8/colors/accent0_3" csCatId="mainScheme"/>
      <dgm:spPr/>
      <dgm:t>
        <a:bodyPr/>
        <a:lstStyle/>
        <a:p>
          <a:endParaRPr lang="en-US"/>
        </a:p>
      </dgm:t>
    </dgm:pt>
    <dgm:pt modelId="{74D3075F-158C-4F09-8683-7F623BD68863}">
      <dgm:prSet/>
      <dgm:spPr/>
      <dgm:t>
        <a:bodyPr/>
        <a:lstStyle/>
        <a:p>
          <a:r>
            <a:rPr lang="en-GB"/>
            <a:t>A- patent (pt. is talking but confused)</a:t>
          </a:r>
          <a:endParaRPr lang="en-US"/>
        </a:p>
      </dgm:t>
    </dgm:pt>
    <dgm:pt modelId="{735AB33C-CF45-4AC2-82C3-F344E6CFABD7}" type="parTrans" cxnId="{61376939-5620-4B04-AC46-745FB03F0727}">
      <dgm:prSet/>
      <dgm:spPr/>
      <dgm:t>
        <a:bodyPr/>
        <a:lstStyle/>
        <a:p>
          <a:endParaRPr lang="en-US"/>
        </a:p>
      </dgm:t>
    </dgm:pt>
    <dgm:pt modelId="{7E5F30EF-93BF-4691-9165-6FB2E556EBF1}" type="sibTrans" cxnId="{61376939-5620-4B04-AC46-745FB03F0727}">
      <dgm:prSet/>
      <dgm:spPr/>
      <dgm:t>
        <a:bodyPr/>
        <a:lstStyle/>
        <a:p>
          <a:endParaRPr lang="en-US"/>
        </a:p>
      </dgm:t>
    </dgm:pt>
    <dgm:pt modelId="{727B3A1F-3BB6-4DDA-AD81-CC43102CA654}">
      <dgm:prSet/>
      <dgm:spPr/>
      <dgm:t>
        <a:bodyPr/>
        <a:lstStyle/>
        <a:p>
          <a:r>
            <a:rPr lang="en-GB"/>
            <a:t>Some midline C-spine tenderness (aim for c-spine immobilisation in the most optimum position)</a:t>
          </a:r>
          <a:endParaRPr lang="en-US"/>
        </a:p>
      </dgm:t>
    </dgm:pt>
    <dgm:pt modelId="{EF23DC7F-0CEA-47F6-86A5-31D3C2ECBFD8}" type="parTrans" cxnId="{B32D933B-D4E2-49C9-B834-B23C9E0F525F}">
      <dgm:prSet/>
      <dgm:spPr/>
      <dgm:t>
        <a:bodyPr/>
        <a:lstStyle/>
        <a:p>
          <a:endParaRPr lang="en-US"/>
        </a:p>
      </dgm:t>
    </dgm:pt>
    <dgm:pt modelId="{37650710-D0F5-4509-9FB4-B268B9979E70}" type="sibTrans" cxnId="{B32D933B-D4E2-49C9-B834-B23C9E0F525F}">
      <dgm:prSet/>
      <dgm:spPr/>
      <dgm:t>
        <a:bodyPr/>
        <a:lstStyle/>
        <a:p>
          <a:endParaRPr lang="en-US"/>
        </a:p>
      </dgm:t>
    </dgm:pt>
    <dgm:pt modelId="{5517746A-63D5-42B7-A780-AF8C6BE3FDDB}">
      <dgm:prSet/>
      <dgm:spPr/>
      <dgm:t>
        <a:bodyPr/>
        <a:lstStyle/>
        <a:p>
          <a:r>
            <a:rPr lang="en-GB"/>
            <a:t>B- spontaneous, tachypnoeic – already on O2 (SpO2 95% on 10 litres) AEBE – chest wall tenderness over right side.</a:t>
          </a:r>
          <a:endParaRPr lang="en-US"/>
        </a:p>
      </dgm:t>
    </dgm:pt>
    <dgm:pt modelId="{3259553B-7956-4630-8B6E-67AB2A753F29}" type="parTrans" cxnId="{15604D8C-18ED-45AA-BC47-35C1EF6AB125}">
      <dgm:prSet/>
      <dgm:spPr/>
      <dgm:t>
        <a:bodyPr/>
        <a:lstStyle/>
        <a:p>
          <a:endParaRPr lang="en-US"/>
        </a:p>
      </dgm:t>
    </dgm:pt>
    <dgm:pt modelId="{6E901C88-6465-451C-84A2-5C6A0F05FED4}" type="sibTrans" cxnId="{15604D8C-18ED-45AA-BC47-35C1EF6AB125}">
      <dgm:prSet/>
      <dgm:spPr/>
      <dgm:t>
        <a:bodyPr/>
        <a:lstStyle/>
        <a:p>
          <a:endParaRPr lang="en-US"/>
        </a:p>
      </dgm:t>
    </dgm:pt>
    <dgm:pt modelId="{2E1439CC-DB86-47ED-88B3-907D7501201D}">
      <dgm:prSet/>
      <dgm:spPr/>
      <dgm:t>
        <a:bodyPr/>
        <a:lstStyle/>
        <a:p>
          <a:r>
            <a:rPr lang="en-GB"/>
            <a:t>C-90/60mmHg – cautious iv fluid bolus- improvement to 110/70 mm Hg (250-500ml crystalloids) Send bloods/ group &amp; save /BM </a:t>
          </a:r>
          <a:endParaRPr lang="en-US"/>
        </a:p>
      </dgm:t>
    </dgm:pt>
    <dgm:pt modelId="{9641BE70-089D-4B6F-9687-DB27D009423D}" type="parTrans" cxnId="{E65F1D9C-9779-4D97-8285-2995A5FE5163}">
      <dgm:prSet/>
      <dgm:spPr/>
      <dgm:t>
        <a:bodyPr/>
        <a:lstStyle/>
        <a:p>
          <a:endParaRPr lang="en-US"/>
        </a:p>
      </dgm:t>
    </dgm:pt>
    <dgm:pt modelId="{FAC2D919-7F3D-49DF-980F-49C67AEBCCFD}" type="sibTrans" cxnId="{E65F1D9C-9779-4D97-8285-2995A5FE5163}">
      <dgm:prSet/>
      <dgm:spPr/>
      <dgm:t>
        <a:bodyPr/>
        <a:lstStyle/>
        <a:p>
          <a:endParaRPr lang="en-US"/>
        </a:p>
      </dgm:t>
    </dgm:pt>
    <dgm:pt modelId="{77C58ECC-3F87-4264-B525-79CB55B5FE21}">
      <dgm:prSet/>
      <dgm:spPr/>
      <dgm:t>
        <a:bodyPr/>
        <a:lstStyle/>
        <a:p>
          <a:r>
            <a:rPr lang="en-GB"/>
            <a:t>P/A – soft non-tender (difficult exam because patient confused) </a:t>
          </a:r>
          <a:endParaRPr lang="en-US"/>
        </a:p>
      </dgm:t>
    </dgm:pt>
    <dgm:pt modelId="{DEDBB6EC-D03C-41F0-91C0-86EA6C271DBB}" type="parTrans" cxnId="{D8A7670D-4C50-4BD7-A1DF-44CF0B61A483}">
      <dgm:prSet/>
      <dgm:spPr/>
      <dgm:t>
        <a:bodyPr/>
        <a:lstStyle/>
        <a:p>
          <a:endParaRPr lang="en-US"/>
        </a:p>
      </dgm:t>
    </dgm:pt>
    <dgm:pt modelId="{17C59CF7-8FA2-4F57-8A2C-71FA130B70BE}" type="sibTrans" cxnId="{D8A7670D-4C50-4BD7-A1DF-44CF0B61A483}">
      <dgm:prSet/>
      <dgm:spPr/>
      <dgm:t>
        <a:bodyPr/>
        <a:lstStyle/>
        <a:p>
          <a:endParaRPr lang="en-US"/>
        </a:p>
      </dgm:t>
    </dgm:pt>
    <dgm:pt modelId="{B53B138C-B807-401F-9185-21C865A07D6C}">
      <dgm:prSet/>
      <dgm:spPr/>
      <dgm:t>
        <a:bodyPr/>
        <a:lstStyle/>
        <a:p>
          <a:r>
            <a:rPr lang="en-GB"/>
            <a:t>Tender over right hip / rotated/ shortened </a:t>
          </a:r>
          <a:endParaRPr lang="en-US"/>
        </a:p>
      </dgm:t>
    </dgm:pt>
    <dgm:pt modelId="{8B1B6C9D-ECC5-48FD-8BDD-E9ADA064DED8}" type="parTrans" cxnId="{06893BEF-7319-44EC-AA58-603520817A82}">
      <dgm:prSet/>
      <dgm:spPr/>
      <dgm:t>
        <a:bodyPr/>
        <a:lstStyle/>
        <a:p>
          <a:endParaRPr lang="en-US"/>
        </a:p>
      </dgm:t>
    </dgm:pt>
    <dgm:pt modelId="{7AECFE5A-D78F-43C1-9AF0-A60975C8E4F3}" type="sibTrans" cxnId="{06893BEF-7319-44EC-AA58-603520817A82}">
      <dgm:prSet/>
      <dgm:spPr/>
      <dgm:t>
        <a:bodyPr/>
        <a:lstStyle/>
        <a:p>
          <a:endParaRPr lang="en-US"/>
        </a:p>
      </dgm:t>
    </dgm:pt>
    <dgm:pt modelId="{FB26E20F-A0CD-480A-B892-6D87DB6CD48D}" type="pres">
      <dgm:prSet presAssocID="{6F8407F7-C3D3-4C4C-88AD-959D9BE94BFA}" presName="Name0" presStyleCnt="0">
        <dgm:presLayoutVars>
          <dgm:dir/>
          <dgm:resizeHandles val="exact"/>
        </dgm:presLayoutVars>
      </dgm:prSet>
      <dgm:spPr/>
    </dgm:pt>
    <dgm:pt modelId="{EEB76376-EE1A-4988-B494-D8506AFB1505}" type="pres">
      <dgm:prSet presAssocID="{74D3075F-158C-4F09-8683-7F623BD68863}" presName="node" presStyleLbl="node1" presStyleIdx="0" presStyleCnt="6">
        <dgm:presLayoutVars>
          <dgm:bulletEnabled val="1"/>
        </dgm:presLayoutVars>
      </dgm:prSet>
      <dgm:spPr/>
    </dgm:pt>
    <dgm:pt modelId="{1755348F-0DA4-417F-9941-B556E1105135}" type="pres">
      <dgm:prSet presAssocID="{7E5F30EF-93BF-4691-9165-6FB2E556EBF1}" presName="sibTrans" presStyleLbl="sibTrans1D1" presStyleIdx="0" presStyleCnt="5"/>
      <dgm:spPr/>
    </dgm:pt>
    <dgm:pt modelId="{1C015CE5-3613-4499-A9DB-EC0914825F6D}" type="pres">
      <dgm:prSet presAssocID="{7E5F30EF-93BF-4691-9165-6FB2E556EBF1}" presName="connectorText" presStyleLbl="sibTrans1D1" presStyleIdx="0" presStyleCnt="5"/>
      <dgm:spPr/>
    </dgm:pt>
    <dgm:pt modelId="{1D6B5BC7-8C46-421A-9835-10D9EB6F07B4}" type="pres">
      <dgm:prSet presAssocID="{727B3A1F-3BB6-4DDA-AD81-CC43102CA654}" presName="node" presStyleLbl="node1" presStyleIdx="1" presStyleCnt="6">
        <dgm:presLayoutVars>
          <dgm:bulletEnabled val="1"/>
        </dgm:presLayoutVars>
      </dgm:prSet>
      <dgm:spPr/>
    </dgm:pt>
    <dgm:pt modelId="{FB960474-3E83-4F89-857E-AB710A8F4312}" type="pres">
      <dgm:prSet presAssocID="{37650710-D0F5-4509-9FB4-B268B9979E70}" presName="sibTrans" presStyleLbl="sibTrans1D1" presStyleIdx="1" presStyleCnt="5"/>
      <dgm:spPr/>
    </dgm:pt>
    <dgm:pt modelId="{B4220527-E62D-4361-B8F5-E32C15923309}" type="pres">
      <dgm:prSet presAssocID="{37650710-D0F5-4509-9FB4-B268B9979E70}" presName="connectorText" presStyleLbl="sibTrans1D1" presStyleIdx="1" presStyleCnt="5"/>
      <dgm:spPr/>
    </dgm:pt>
    <dgm:pt modelId="{367804E4-D7BA-4B1D-A2DF-E29BC6BD7048}" type="pres">
      <dgm:prSet presAssocID="{5517746A-63D5-42B7-A780-AF8C6BE3FDDB}" presName="node" presStyleLbl="node1" presStyleIdx="2" presStyleCnt="6">
        <dgm:presLayoutVars>
          <dgm:bulletEnabled val="1"/>
        </dgm:presLayoutVars>
      </dgm:prSet>
      <dgm:spPr/>
    </dgm:pt>
    <dgm:pt modelId="{9A25E170-8964-491C-A915-4B2ABBDD9997}" type="pres">
      <dgm:prSet presAssocID="{6E901C88-6465-451C-84A2-5C6A0F05FED4}" presName="sibTrans" presStyleLbl="sibTrans1D1" presStyleIdx="2" presStyleCnt="5"/>
      <dgm:spPr/>
    </dgm:pt>
    <dgm:pt modelId="{778996AE-E019-4666-B04C-047570D37C3E}" type="pres">
      <dgm:prSet presAssocID="{6E901C88-6465-451C-84A2-5C6A0F05FED4}" presName="connectorText" presStyleLbl="sibTrans1D1" presStyleIdx="2" presStyleCnt="5"/>
      <dgm:spPr/>
    </dgm:pt>
    <dgm:pt modelId="{2A15B119-A9A5-4619-AEF9-202C463DA0A3}" type="pres">
      <dgm:prSet presAssocID="{2E1439CC-DB86-47ED-88B3-907D7501201D}" presName="node" presStyleLbl="node1" presStyleIdx="3" presStyleCnt="6">
        <dgm:presLayoutVars>
          <dgm:bulletEnabled val="1"/>
        </dgm:presLayoutVars>
      </dgm:prSet>
      <dgm:spPr/>
    </dgm:pt>
    <dgm:pt modelId="{310E6E32-FB14-44CB-815F-C0D6F969C4CD}" type="pres">
      <dgm:prSet presAssocID="{FAC2D919-7F3D-49DF-980F-49C67AEBCCFD}" presName="sibTrans" presStyleLbl="sibTrans1D1" presStyleIdx="3" presStyleCnt="5"/>
      <dgm:spPr/>
    </dgm:pt>
    <dgm:pt modelId="{B83BFD08-E6D0-4140-898F-CE1B74B21209}" type="pres">
      <dgm:prSet presAssocID="{FAC2D919-7F3D-49DF-980F-49C67AEBCCFD}" presName="connectorText" presStyleLbl="sibTrans1D1" presStyleIdx="3" presStyleCnt="5"/>
      <dgm:spPr/>
    </dgm:pt>
    <dgm:pt modelId="{6FB8542D-D52B-42EB-8A3D-5391F6A852DE}" type="pres">
      <dgm:prSet presAssocID="{77C58ECC-3F87-4264-B525-79CB55B5FE21}" presName="node" presStyleLbl="node1" presStyleIdx="4" presStyleCnt="6">
        <dgm:presLayoutVars>
          <dgm:bulletEnabled val="1"/>
        </dgm:presLayoutVars>
      </dgm:prSet>
      <dgm:spPr/>
    </dgm:pt>
    <dgm:pt modelId="{215D211C-FF60-478E-9BF8-3C1452C6D89A}" type="pres">
      <dgm:prSet presAssocID="{17C59CF7-8FA2-4F57-8A2C-71FA130B70BE}" presName="sibTrans" presStyleLbl="sibTrans1D1" presStyleIdx="4" presStyleCnt="5"/>
      <dgm:spPr/>
    </dgm:pt>
    <dgm:pt modelId="{953C45A8-10B5-4B11-9B19-95BA981F44F7}" type="pres">
      <dgm:prSet presAssocID="{17C59CF7-8FA2-4F57-8A2C-71FA130B70BE}" presName="connectorText" presStyleLbl="sibTrans1D1" presStyleIdx="4" presStyleCnt="5"/>
      <dgm:spPr/>
    </dgm:pt>
    <dgm:pt modelId="{515B54DA-E607-4DF3-A18F-794069121E8E}" type="pres">
      <dgm:prSet presAssocID="{B53B138C-B807-401F-9185-21C865A07D6C}" presName="node" presStyleLbl="node1" presStyleIdx="5" presStyleCnt="6">
        <dgm:presLayoutVars>
          <dgm:bulletEnabled val="1"/>
        </dgm:presLayoutVars>
      </dgm:prSet>
      <dgm:spPr/>
    </dgm:pt>
  </dgm:ptLst>
  <dgm:cxnLst>
    <dgm:cxn modelId="{A1829606-6B1A-49BD-83BA-EFB6BA844615}" type="presOf" srcId="{77C58ECC-3F87-4264-B525-79CB55B5FE21}" destId="{6FB8542D-D52B-42EB-8A3D-5391F6A852DE}" srcOrd="0" destOrd="0" presId="urn:microsoft.com/office/officeart/2016/7/layout/RepeatingBendingProcessNew"/>
    <dgm:cxn modelId="{D8A7670D-4C50-4BD7-A1DF-44CF0B61A483}" srcId="{6F8407F7-C3D3-4C4C-88AD-959D9BE94BFA}" destId="{77C58ECC-3F87-4264-B525-79CB55B5FE21}" srcOrd="4" destOrd="0" parTransId="{DEDBB6EC-D03C-41F0-91C0-86EA6C271DBB}" sibTransId="{17C59CF7-8FA2-4F57-8A2C-71FA130B70BE}"/>
    <dgm:cxn modelId="{6BB45A11-CE75-4F51-92FD-9BFD9F50C796}" type="presOf" srcId="{7E5F30EF-93BF-4691-9165-6FB2E556EBF1}" destId="{1C015CE5-3613-4499-A9DB-EC0914825F6D}" srcOrd="1" destOrd="0" presId="urn:microsoft.com/office/officeart/2016/7/layout/RepeatingBendingProcessNew"/>
    <dgm:cxn modelId="{F984DF2F-77FE-4B7C-9932-339EAE3D4AB7}" type="presOf" srcId="{FAC2D919-7F3D-49DF-980F-49C67AEBCCFD}" destId="{B83BFD08-E6D0-4140-898F-CE1B74B21209}" srcOrd="1" destOrd="0" presId="urn:microsoft.com/office/officeart/2016/7/layout/RepeatingBendingProcessNew"/>
    <dgm:cxn modelId="{61376939-5620-4B04-AC46-745FB03F0727}" srcId="{6F8407F7-C3D3-4C4C-88AD-959D9BE94BFA}" destId="{74D3075F-158C-4F09-8683-7F623BD68863}" srcOrd="0" destOrd="0" parTransId="{735AB33C-CF45-4AC2-82C3-F344E6CFABD7}" sibTransId="{7E5F30EF-93BF-4691-9165-6FB2E556EBF1}"/>
    <dgm:cxn modelId="{B32D933B-D4E2-49C9-B834-B23C9E0F525F}" srcId="{6F8407F7-C3D3-4C4C-88AD-959D9BE94BFA}" destId="{727B3A1F-3BB6-4DDA-AD81-CC43102CA654}" srcOrd="1" destOrd="0" parTransId="{EF23DC7F-0CEA-47F6-86A5-31D3C2ECBFD8}" sibTransId="{37650710-D0F5-4509-9FB4-B268B9979E70}"/>
    <dgm:cxn modelId="{7A4C3C62-93D6-4A3C-BDF0-406AD5E0ED72}" type="presOf" srcId="{7E5F30EF-93BF-4691-9165-6FB2E556EBF1}" destId="{1755348F-0DA4-417F-9941-B556E1105135}" srcOrd="0" destOrd="0" presId="urn:microsoft.com/office/officeart/2016/7/layout/RepeatingBendingProcessNew"/>
    <dgm:cxn modelId="{34526448-03A1-4219-9D94-0ED07A04E5D9}" type="presOf" srcId="{6E901C88-6465-451C-84A2-5C6A0F05FED4}" destId="{778996AE-E019-4666-B04C-047570D37C3E}" srcOrd="1" destOrd="0" presId="urn:microsoft.com/office/officeart/2016/7/layout/RepeatingBendingProcessNew"/>
    <dgm:cxn modelId="{5E244879-F14B-4E3F-8538-0CB0383166B6}" type="presOf" srcId="{17C59CF7-8FA2-4F57-8A2C-71FA130B70BE}" destId="{953C45A8-10B5-4B11-9B19-95BA981F44F7}" srcOrd="1" destOrd="0" presId="urn:microsoft.com/office/officeart/2016/7/layout/RepeatingBendingProcessNew"/>
    <dgm:cxn modelId="{9B8A9B81-FB83-487B-833D-EC4A816F22AE}" type="presOf" srcId="{5517746A-63D5-42B7-A780-AF8C6BE3FDDB}" destId="{367804E4-D7BA-4B1D-A2DF-E29BC6BD7048}" srcOrd="0" destOrd="0" presId="urn:microsoft.com/office/officeart/2016/7/layout/RepeatingBendingProcessNew"/>
    <dgm:cxn modelId="{A495A58B-42AE-43E9-962F-1445DEE788CF}" type="presOf" srcId="{6E901C88-6465-451C-84A2-5C6A0F05FED4}" destId="{9A25E170-8964-491C-A915-4B2ABBDD9997}" srcOrd="0" destOrd="0" presId="urn:microsoft.com/office/officeart/2016/7/layout/RepeatingBendingProcessNew"/>
    <dgm:cxn modelId="{15604D8C-18ED-45AA-BC47-35C1EF6AB125}" srcId="{6F8407F7-C3D3-4C4C-88AD-959D9BE94BFA}" destId="{5517746A-63D5-42B7-A780-AF8C6BE3FDDB}" srcOrd="2" destOrd="0" parTransId="{3259553B-7956-4630-8B6E-67AB2A753F29}" sibTransId="{6E901C88-6465-451C-84A2-5C6A0F05FED4}"/>
    <dgm:cxn modelId="{C4721D99-DA8E-4F8B-AC81-0404CDFEC2EA}" type="presOf" srcId="{6F8407F7-C3D3-4C4C-88AD-959D9BE94BFA}" destId="{FB26E20F-A0CD-480A-B892-6D87DB6CD48D}" srcOrd="0" destOrd="0" presId="urn:microsoft.com/office/officeart/2016/7/layout/RepeatingBendingProcessNew"/>
    <dgm:cxn modelId="{5C5E529B-5EC4-494E-B8AC-F2D723DB7640}" type="presOf" srcId="{17C59CF7-8FA2-4F57-8A2C-71FA130B70BE}" destId="{215D211C-FF60-478E-9BF8-3C1452C6D89A}" srcOrd="0" destOrd="0" presId="urn:microsoft.com/office/officeart/2016/7/layout/RepeatingBendingProcessNew"/>
    <dgm:cxn modelId="{E65F1D9C-9779-4D97-8285-2995A5FE5163}" srcId="{6F8407F7-C3D3-4C4C-88AD-959D9BE94BFA}" destId="{2E1439CC-DB86-47ED-88B3-907D7501201D}" srcOrd="3" destOrd="0" parTransId="{9641BE70-089D-4B6F-9687-DB27D009423D}" sibTransId="{FAC2D919-7F3D-49DF-980F-49C67AEBCCFD}"/>
    <dgm:cxn modelId="{6E92F69E-23BF-49B5-8B98-FB2846FE9F89}" type="presOf" srcId="{2E1439CC-DB86-47ED-88B3-907D7501201D}" destId="{2A15B119-A9A5-4619-AEF9-202C463DA0A3}" srcOrd="0" destOrd="0" presId="urn:microsoft.com/office/officeart/2016/7/layout/RepeatingBendingProcessNew"/>
    <dgm:cxn modelId="{E9A7DCA7-E00A-4AF6-9BA2-4983E76ED291}" type="presOf" srcId="{727B3A1F-3BB6-4DDA-AD81-CC43102CA654}" destId="{1D6B5BC7-8C46-421A-9835-10D9EB6F07B4}" srcOrd="0" destOrd="0" presId="urn:microsoft.com/office/officeart/2016/7/layout/RepeatingBendingProcessNew"/>
    <dgm:cxn modelId="{FE07F8C3-454C-40D6-83F5-DC515F2C8B91}" type="presOf" srcId="{37650710-D0F5-4509-9FB4-B268B9979E70}" destId="{FB960474-3E83-4F89-857E-AB710A8F4312}" srcOrd="0" destOrd="0" presId="urn:microsoft.com/office/officeart/2016/7/layout/RepeatingBendingProcessNew"/>
    <dgm:cxn modelId="{A47CCAC7-D417-4CB9-9AE4-9A1613E1384E}" type="presOf" srcId="{37650710-D0F5-4509-9FB4-B268B9979E70}" destId="{B4220527-E62D-4361-B8F5-E32C15923309}" srcOrd="1" destOrd="0" presId="urn:microsoft.com/office/officeart/2016/7/layout/RepeatingBendingProcessNew"/>
    <dgm:cxn modelId="{5B08D3CD-5DF6-4D6F-9BCE-FF6AB59A029A}" type="presOf" srcId="{B53B138C-B807-401F-9185-21C865A07D6C}" destId="{515B54DA-E607-4DF3-A18F-794069121E8E}" srcOrd="0" destOrd="0" presId="urn:microsoft.com/office/officeart/2016/7/layout/RepeatingBendingProcessNew"/>
    <dgm:cxn modelId="{06893BEF-7319-44EC-AA58-603520817A82}" srcId="{6F8407F7-C3D3-4C4C-88AD-959D9BE94BFA}" destId="{B53B138C-B807-401F-9185-21C865A07D6C}" srcOrd="5" destOrd="0" parTransId="{8B1B6C9D-ECC5-48FD-8BDD-E9ADA064DED8}" sibTransId="{7AECFE5A-D78F-43C1-9AF0-A60975C8E4F3}"/>
    <dgm:cxn modelId="{456110FB-2B90-4E1A-8AB4-60E84A085278}" type="presOf" srcId="{74D3075F-158C-4F09-8683-7F623BD68863}" destId="{EEB76376-EE1A-4988-B494-D8506AFB1505}" srcOrd="0" destOrd="0" presId="urn:microsoft.com/office/officeart/2016/7/layout/RepeatingBendingProcessNew"/>
    <dgm:cxn modelId="{FC4F08FF-025D-41EA-AD37-C23BCCFE83F2}" type="presOf" srcId="{FAC2D919-7F3D-49DF-980F-49C67AEBCCFD}" destId="{310E6E32-FB14-44CB-815F-C0D6F969C4CD}" srcOrd="0" destOrd="0" presId="urn:microsoft.com/office/officeart/2016/7/layout/RepeatingBendingProcessNew"/>
    <dgm:cxn modelId="{61C865C1-9A1E-4CEE-928A-AE551A9D9F6A}" type="presParOf" srcId="{FB26E20F-A0CD-480A-B892-6D87DB6CD48D}" destId="{EEB76376-EE1A-4988-B494-D8506AFB1505}" srcOrd="0" destOrd="0" presId="urn:microsoft.com/office/officeart/2016/7/layout/RepeatingBendingProcessNew"/>
    <dgm:cxn modelId="{132CB73C-3BB7-465F-916E-411E37A762D2}" type="presParOf" srcId="{FB26E20F-A0CD-480A-B892-6D87DB6CD48D}" destId="{1755348F-0DA4-417F-9941-B556E1105135}" srcOrd="1" destOrd="0" presId="urn:microsoft.com/office/officeart/2016/7/layout/RepeatingBendingProcessNew"/>
    <dgm:cxn modelId="{47F76306-9764-4FA3-A5EC-BDDAF9337721}" type="presParOf" srcId="{1755348F-0DA4-417F-9941-B556E1105135}" destId="{1C015CE5-3613-4499-A9DB-EC0914825F6D}" srcOrd="0" destOrd="0" presId="urn:microsoft.com/office/officeart/2016/7/layout/RepeatingBendingProcessNew"/>
    <dgm:cxn modelId="{BB896CA7-1C8D-4186-BEEF-CA57A7F29D48}" type="presParOf" srcId="{FB26E20F-A0CD-480A-B892-6D87DB6CD48D}" destId="{1D6B5BC7-8C46-421A-9835-10D9EB6F07B4}" srcOrd="2" destOrd="0" presId="urn:microsoft.com/office/officeart/2016/7/layout/RepeatingBendingProcessNew"/>
    <dgm:cxn modelId="{B18A185F-9EBD-4725-A4F2-FE94FFF49D43}" type="presParOf" srcId="{FB26E20F-A0CD-480A-B892-6D87DB6CD48D}" destId="{FB960474-3E83-4F89-857E-AB710A8F4312}" srcOrd="3" destOrd="0" presId="urn:microsoft.com/office/officeart/2016/7/layout/RepeatingBendingProcessNew"/>
    <dgm:cxn modelId="{DB0F0642-A9F6-409C-BAD3-4AB50646B995}" type="presParOf" srcId="{FB960474-3E83-4F89-857E-AB710A8F4312}" destId="{B4220527-E62D-4361-B8F5-E32C15923309}" srcOrd="0" destOrd="0" presId="urn:microsoft.com/office/officeart/2016/7/layout/RepeatingBendingProcessNew"/>
    <dgm:cxn modelId="{EECC7751-A456-45DA-B499-BFDAA85DCEEF}" type="presParOf" srcId="{FB26E20F-A0CD-480A-B892-6D87DB6CD48D}" destId="{367804E4-D7BA-4B1D-A2DF-E29BC6BD7048}" srcOrd="4" destOrd="0" presId="urn:microsoft.com/office/officeart/2016/7/layout/RepeatingBendingProcessNew"/>
    <dgm:cxn modelId="{C97E05D1-DF45-44E4-812F-1F31BB507187}" type="presParOf" srcId="{FB26E20F-A0CD-480A-B892-6D87DB6CD48D}" destId="{9A25E170-8964-491C-A915-4B2ABBDD9997}" srcOrd="5" destOrd="0" presId="urn:microsoft.com/office/officeart/2016/7/layout/RepeatingBendingProcessNew"/>
    <dgm:cxn modelId="{53B135A5-7895-48A7-9873-1C6D1CFCEAA0}" type="presParOf" srcId="{9A25E170-8964-491C-A915-4B2ABBDD9997}" destId="{778996AE-E019-4666-B04C-047570D37C3E}" srcOrd="0" destOrd="0" presId="urn:microsoft.com/office/officeart/2016/7/layout/RepeatingBendingProcessNew"/>
    <dgm:cxn modelId="{2BA525E0-13EA-4FC2-88FC-3A8FF2268BB4}" type="presParOf" srcId="{FB26E20F-A0CD-480A-B892-6D87DB6CD48D}" destId="{2A15B119-A9A5-4619-AEF9-202C463DA0A3}" srcOrd="6" destOrd="0" presId="urn:microsoft.com/office/officeart/2016/7/layout/RepeatingBendingProcessNew"/>
    <dgm:cxn modelId="{C071DCC4-C67F-4535-BE24-1721BB39799A}" type="presParOf" srcId="{FB26E20F-A0CD-480A-B892-6D87DB6CD48D}" destId="{310E6E32-FB14-44CB-815F-C0D6F969C4CD}" srcOrd="7" destOrd="0" presId="urn:microsoft.com/office/officeart/2016/7/layout/RepeatingBendingProcessNew"/>
    <dgm:cxn modelId="{46A5DB97-F408-48C3-A868-4B08882E999E}" type="presParOf" srcId="{310E6E32-FB14-44CB-815F-C0D6F969C4CD}" destId="{B83BFD08-E6D0-4140-898F-CE1B74B21209}" srcOrd="0" destOrd="0" presId="urn:microsoft.com/office/officeart/2016/7/layout/RepeatingBendingProcessNew"/>
    <dgm:cxn modelId="{8A954BE0-AAD0-4AE1-8F57-ED30EF5072ED}" type="presParOf" srcId="{FB26E20F-A0CD-480A-B892-6D87DB6CD48D}" destId="{6FB8542D-D52B-42EB-8A3D-5391F6A852DE}" srcOrd="8" destOrd="0" presId="urn:microsoft.com/office/officeart/2016/7/layout/RepeatingBendingProcessNew"/>
    <dgm:cxn modelId="{C1C489B6-CA82-40E9-90C0-0853CC2FEC96}" type="presParOf" srcId="{FB26E20F-A0CD-480A-B892-6D87DB6CD48D}" destId="{215D211C-FF60-478E-9BF8-3C1452C6D89A}" srcOrd="9" destOrd="0" presId="urn:microsoft.com/office/officeart/2016/7/layout/RepeatingBendingProcessNew"/>
    <dgm:cxn modelId="{E23BFC51-72CE-460B-81BE-F9A3E9CA596F}" type="presParOf" srcId="{215D211C-FF60-478E-9BF8-3C1452C6D89A}" destId="{953C45A8-10B5-4B11-9B19-95BA981F44F7}" srcOrd="0" destOrd="0" presId="urn:microsoft.com/office/officeart/2016/7/layout/RepeatingBendingProcessNew"/>
    <dgm:cxn modelId="{E518C23A-739A-41B8-8EF1-DD31A6D3F14E}" type="presParOf" srcId="{FB26E20F-A0CD-480A-B892-6D87DB6CD48D}" destId="{515B54DA-E607-4DF3-A18F-794069121E8E}"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47938E-025F-486A-A21C-EFECA3951940}" type="doc">
      <dgm:prSet loTypeId="urn:microsoft.com/office/officeart/2008/layout/LinedList" loCatId="list" qsTypeId="urn:microsoft.com/office/officeart/2005/8/quickstyle/simple4" qsCatId="simple" csTypeId="urn:microsoft.com/office/officeart/2005/8/colors/colorful5" csCatId="colorful"/>
      <dgm:spPr/>
      <dgm:t>
        <a:bodyPr/>
        <a:lstStyle/>
        <a:p>
          <a:endParaRPr lang="en-US"/>
        </a:p>
      </dgm:t>
    </dgm:pt>
    <dgm:pt modelId="{1C5D8CC0-B795-46F1-9367-EA9F7535DD65}">
      <dgm:prSet/>
      <dgm:spPr/>
      <dgm:t>
        <a:bodyPr/>
        <a:lstStyle/>
        <a:p>
          <a:r>
            <a:rPr lang="en-GB"/>
            <a:t>D- GCS E4 V4 M5 (13/15) patient very confused</a:t>
          </a:r>
          <a:endParaRPr lang="en-US"/>
        </a:p>
      </dgm:t>
    </dgm:pt>
    <dgm:pt modelId="{7958D3C7-8A54-44D7-AF6B-D80374A69768}" type="parTrans" cxnId="{AF453F0C-51E4-4C1E-A4B2-ABF92E5AF9AD}">
      <dgm:prSet/>
      <dgm:spPr/>
      <dgm:t>
        <a:bodyPr/>
        <a:lstStyle/>
        <a:p>
          <a:endParaRPr lang="en-US"/>
        </a:p>
      </dgm:t>
    </dgm:pt>
    <dgm:pt modelId="{4A076072-FB14-495B-A763-4F891AE3E9D1}" type="sibTrans" cxnId="{AF453F0C-51E4-4C1E-A4B2-ABF92E5AF9AD}">
      <dgm:prSet/>
      <dgm:spPr/>
      <dgm:t>
        <a:bodyPr/>
        <a:lstStyle/>
        <a:p>
          <a:endParaRPr lang="en-US"/>
        </a:p>
      </dgm:t>
    </dgm:pt>
    <dgm:pt modelId="{14E43265-C9FF-41E9-BF8C-9DFB72302246}">
      <dgm:prSet/>
      <dgm:spPr/>
      <dgm:t>
        <a:bodyPr/>
        <a:lstStyle/>
        <a:p>
          <a:r>
            <a:rPr lang="en-GB"/>
            <a:t>Pupils B/L 3+</a:t>
          </a:r>
          <a:endParaRPr lang="en-US"/>
        </a:p>
      </dgm:t>
    </dgm:pt>
    <dgm:pt modelId="{63A68399-46DC-4F6E-BDCE-BC87A2B314F3}" type="parTrans" cxnId="{221493B1-45D4-480F-A1B1-C1710B0F0426}">
      <dgm:prSet/>
      <dgm:spPr/>
      <dgm:t>
        <a:bodyPr/>
        <a:lstStyle/>
        <a:p>
          <a:endParaRPr lang="en-US"/>
        </a:p>
      </dgm:t>
    </dgm:pt>
    <dgm:pt modelId="{F316EA29-BA4B-4D81-A823-9D080463D178}" type="sibTrans" cxnId="{221493B1-45D4-480F-A1B1-C1710B0F0426}">
      <dgm:prSet/>
      <dgm:spPr/>
      <dgm:t>
        <a:bodyPr/>
        <a:lstStyle/>
        <a:p>
          <a:endParaRPr lang="en-US"/>
        </a:p>
      </dgm:t>
    </dgm:pt>
    <dgm:pt modelId="{132C9D5E-1D0A-438C-91D1-4C73063C2896}">
      <dgm:prSet/>
      <dgm:spPr/>
      <dgm:t>
        <a:bodyPr/>
        <a:lstStyle/>
        <a:p>
          <a:r>
            <a:rPr lang="en-GB"/>
            <a:t>E – maintain normothermia</a:t>
          </a:r>
          <a:endParaRPr lang="en-US"/>
        </a:p>
      </dgm:t>
    </dgm:pt>
    <dgm:pt modelId="{009238FB-9564-4923-9206-E8C604E25BE2}" type="parTrans" cxnId="{5FD63ADD-E4D2-42D5-B054-6F99D5E6A7EC}">
      <dgm:prSet/>
      <dgm:spPr/>
      <dgm:t>
        <a:bodyPr/>
        <a:lstStyle/>
        <a:p>
          <a:endParaRPr lang="en-US"/>
        </a:p>
      </dgm:t>
    </dgm:pt>
    <dgm:pt modelId="{A2129B1E-B2F4-40D5-BB0F-EF19EA4EC589}" type="sibTrans" cxnId="{5FD63ADD-E4D2-42D5-B054-6F99D5E6A7EC}">
      <dgm:prSet/>
      <dgm:spPr/>
      <dgm:t>
        <a:bodyPr/>
        <a:lstStyle/>
        <a:p>
          <a:endParaRPr lang="en-US"/>
        </a:p>
      </dgm:t>
    </dgm:pt>
    <dgm:pt modelId="{9DA1EF12-1C88-48C0-80F3-DA48F478DDA1}">
      <dgm:prSet/>
      <dgm:spPr/>
      <dgm:t>
        <a:bodyPr/>
        <a:lstStyle/>
        <a:p>
          <a:r>
            <a:rPr lang="en-GB"/>
            <a:t>Right scalp wound bleeding – apply pressure/bandage</a:t>
          </a:r>
          <a:endParaRPr lang="en-US"/>
        </a:p>
      </dgm:t>
    </dgm:pt>
    <dgm:pt modelId="{C8CBC6DF-E202-404C-8C3D-F6A0A5277F6E}" type="parTrans" cxnId="{9873BC50-CF21-4651-A38F-3CEFBE82A0A3}">
      <dgm:prSet/>
      <dgm:spPr/>
      <dgm:t>
        <a:bodyPr/>
        <a:lstStyle/>
        <a:p>
          <a:endParaRPr lang="en-US"/>
        </a:p>
      </dgm:t>
    </dgm:pt>
    <dgm:pt modelId="{5055500E-3949-4103-920E-A4ED7EDCFE9C}" type="sibTrans" cxnId="{9873BC50-CF21-4651-A38F-3CEFBE82A0A3}">
      <dgm:prSet/>
      <dgm:spPr/>
      <dgm:t>
        <a:bodyPr/>
        <a:lstStyle/>
        <a:p>
          <a:endParaRPr lang="en-US"/>
        </a:p>
      </dgm:t>
    </dgm:pt>
    <dgm:pt modelId="{87CC6388-BA33-4A18-887F-D00438684F8B}">
      <dgm:prSet/>
      <dgm:spPr/>
      <dgm:t>
        <a:bodyPr/>
        <a:lstStyle/>
        <a:p>
          <a:r>
            <a:rPr lang="en-GB"/>
            <a:t>Avoid Log roll – ?pelvic fracture ?#NOF </a:t>
          </a:r>
          <a:endParaRPr lang="en-US"/>
        </a:p>
      </dgm:t>
    </dgm:pt>
    <dgm:pt modelId="{2187D7DA-D3B6-4A77-9F99-609B37BDF06D}" type="parTrans" cxnId="{680EBE11-AB7D-406A-AEE6-213329B00E78}">
      <dgm:prSet/>
      <dgm:spPr/>
      <dgm:t>
        <a:bodyPr/>
        <a:lstStyle/>
        <a:p>
          <a:endParaRPr lang="en-US"/>
        </a:p>
      </dgm:t>
    </dgm:pt>
    <dgm:pt modelId="{89BDE6A4-1DE3-4503-981A-3353D356ADAF}" type="sibTrans" cxnId="{680EBE11-AB7D-406A-AEE6-213329B00E78}">
      <dgm:prSet/>
      <dgm:spPr/>
      <dgm:t>
        <a:bodyPr/>
        <a:lstStyle/>
        <a:p>
          <a:endParaRPr lang="en-US"/>
        </a:p>
      </dgm:t>
    </dgm:pt>
    <dgm:pt modelId="{CADAC340-DC42-47AE-A225-0BEC631F6428}">
      <dgm:prSet/>
      <dgm:spPr/>
      <dgm:t>
        <a:bodyPr/>
        <a:lstStyle/>
        <a:p>
          <a:r>
            <a:rPr lang="en-GB"/>
            <a:t>Pelvic binder to be considered.</a:t>
          </a:r>
          <a:endParaRPr lang="en-US"/>
        </a:p>
      </dgm:t>
    </dgm:pt>
    <dgm:pt modelId="{85B32496-0E4E-4842-A12D-00BCE18310C8}" type="parTrans" cxnId="{E2FD77D5-C399-498F-A3C3-C34199134AAA}">
      <dgm:prSet/>
      <dgm:spPr/>
      <dgm:t>
        <a:bodyPr/>
        <a:lstStyle/>
        <a:p>
          <a:endParaRPr lang="en-US"/>
        </a:p>
      </dgm:t>
    </dgm:pt>
    <dgm:pt modelId="{C9F17EEC-3360-4301-B537-87F9743BC192}" type="sibTrans" cxnId="{E2FD77D5-C399-498F-A3C3-C34199134AAA}">
      <dgm:prSet/>
      <dgm:spPr/>
      <dgm:t>
        <a:bodyPr/>
        <a:lstStyle/>
        <a:p>
          <a:endParaRPr lang="en-US"/>
        </a:p>
      </dgm:t>
    </dgm:pt>
    <dgm:pt modelId="{6F206215-82B4-45F7-9FF9-F6783EC631DC}">
      <dgm:prSet/>
      <dgm:spPr/>
      <dgm:t>
        <a:bodyPr/>
        <a:lstStyle/>
        <a:p>
          <a:r>
            <a:rPr lang="en-GB"/>
            <a:t>Analgesia to be given/ fascia iliaca block can be considered.</a:t>
          </a:r>
          <a:endParaRPr lang="en-US"/>
        </a:p>
      </dgm:t>
    </dgm:pt>
    <dgm:pt modelId="{D83AD278-815A-4592-934F-F6FE1EEAFFB4}" type="parTrans" cxnId="{E4339983-4E6F-4993-9008-EAB41EE4FA55}">
      <dgm:prSet/>
      <dgm:spPr/>
      <dgm:t>
        <a:bodyPr/>
        <a:lstStyle/>
        <a:p>
          <a:endParaRPr lang="en-US"/>
        </a:p>
      </dgm:t>
    </dgm:pt>
    <dgm:pt modelId="{E6E5964B-1014-4193-8044-5685FDC9B086}" type="sibTrans" cxnId="{E4339983-4E6F-4993-9008-EAB41EE4FA55}">
      <dgm:prSet/>
      <dgm:spPr/>
      <dgm:t>
        <a:bodyPr/>
        <a:lstStyle/>
        <a:p>
          <a:endParaRPr lang="en-US"/>
        </a:p>
      </dgm:t>
    </dgm:pt>
    <dgm:pt modelId="{A88929BB-7957-4732-9FDA-9E9D38ECFE38}" type="pres">
      <dgm:prSet presAssocID="{0E47938E-025F-486A-A21C-EFECA3951940}" presName="vert0" presStyleCnt="0">
        <dgm:presLayoutVars>
          <dgm:dir/>
          <dgm:animOne val="branch"/>
          <dgm:animLvl val="lvl"/>
        </dgm:presLayoutVars>
      </dgm:prSet>
      <dgm:spPr/>
    </dgm:pt>
    <dgm:pt modelId="{898CBB48-8C23-421F-989F-906D4E71F90B}" type="pres">
      <dgm:prSet presAssocID="{1C5D8CC0-B795-46F1-9367-EA9F7535DD65}" presName="thickLine" presStyleLbl="alignNode1" presStyleIdx="0" presStyleCnt="7"/>
      <dgm:spPr/>
    </dgm:pt>
    <dgm:pt modelId="{95175E27-E625-4BCE-8C20-E4D32CD3E365}" type="pres">
      <dgm:prSet presAssocID="{1C5D8CC0-B795-46F1-9367-EA9F7535DD65}" presName="horz1" presStyleCnt="0"/>
      <dgm:spPr/>
    </dgm:pt>
    <dgm:pt modelId="{E1E2CB0F-2D41-429A-9FF5-DD6B88EC643E}" type="pres">
      <dgm:prSet presAssocID="{1C5D8CC0-B795-46F1-9367-EA9F7535DD65}" presName="tx1" presStyleLbl="revTx" presStyleIdx="0" presStyleCnt="7"/>
      <dgm:spPr/>
    </dgm:pt>
    <dgm:pt modelId="{71C4903E-15A4-4BB3-8F61-0EA6354D2115}" type="pres">
      <dgm:prSet presAssocID="{1C5D8CC0-B795-46F1-9367-EA9F7535DD65}" presName="vert1" presStyleCnt="0"/>
      <dgm:spPr/>
    </dgm:pt>
    <dgm:pt modelId="{9E84F345-AB4C-442B-B663-8C2A845B2D16}" type="pres">
      <dgm:prSet presAssocID="{14E43265-C9FF-41E9-BF8C-9DFB72302246}" presName="thickLine" presStyleLbl="alignNode1" presStyleIdx="1" presStyleCnt="7"/>
      <dgm:spPr/>
    </dgm:pt>
    <dgm:pt modelId="{80C027F9-1AD0-48EE-8B3B-9A344F4A6965}" type="pres">
      <dgm:prSet presAssocID="{14E43265-C9FF-41E9-BF8C-9DFB72302246}" presName="horz1" presStyleCnt="0"/>
      <dgm:spPr/>
    </dgm:pt>
    <dgm:pt modelId="{7E0224F5-87AA-451D-851D-1FAB262BE482}" type="pres">
      <dgm:prSet presAssocID="{14E43265-C9FF-41E9-BF8C-9DFB72302246}" presName="tx1" presStyleLbl="revTx" presStyleIdx="1" presStyleCnt="7"/>
      <dgm:spPr/>
    </dgm:pt>
    <dgm:pt modelId="{2E829362-C6EA-4C02-9B17-D744C4849692}" type="pres">
      <dgm:prSet presAssocID="{14E43265-C9FF-41E9-BF8C-9DFB72302246}" presName="vert1" presStyleCnt="0"/>
      <dgm:spPr/>
    </dgm:pt>
    <dgm:pt modelId="{3C590CA5-0C87-4DB0-8539-B906298216D2}" type="pres">
      <dgm:prSet presAssocID="{132C9D5E-1D0A-438C-91D1-4C73063C2896}" presName="thickLine" presStyleLbl="alignNode1" presStyleIdx="2" presStyleCnt="7"/>
      <dgm:spPr/>
    </dgm:pt>
    <dgm:pt modelId="{CFABAA77-E229-4DA7-9C54-9E158FD808B7}" type="pres">
      <dgm:prSet presAssocID="{132C9D5E-1D0A-438C-91D1-4C73063C2896}" presName="horz1" presStyleCnt="0"/>
      <dgm:spPr/>
    </dgm:pt>
    <dgm:pt modelId="{38E0AD8E-041E-4DEE-84E1-B89DD84434B3}" type="pres">
      <dgm:prSet presAssocID="{132C9D5E-1D0A-438C-91D1-4C73063C2896}" presName="tx1" presStyleLbl="revTx" presStyleIdx="2" presStyleCnt="7"/>
      <dgm:spPr/>
    </dgm:pt>
    <dgm:pt modelId="{B850F764-1BE6-4831-B68D-ADE3101F57C8}" type="pres">
      <dgm:prSet presAssocID="{132C9D5E-1D0A-438C-91D1-4C73063C2896}" presName="vert1" presStyleCnt="0"/>
      <dgm:spPr/>
    </dgm:pt>
    <dgm:pt modelId="{A05FC076-2C81-49DE-9E7E-E59A60A08101}" type="pres">
      <dgm:prSet presAssocID="{9DA1EF12-1C88-48C0-80F3-DA48F478DDA1}" presName="thickLine" presStyleLbl="alignNode1" presStyleIdx="3" presStyleCnt="7"/>
      <dgm:spPr/>
    </dgm:pt>
    <dgm:pt modelId="{108C72E0-A2B6-471B-93A8-512531281B4A}" type="pres">
      <dgm:prSet presAssocID="{9DA1EF12-1C88-48C0-80F3-DA48F478DDA1}" presName="horz1" presStyleCnt="0"/>
      <dgm:spPr/>
    </dgm:pt>
    <dgm:pt modelId="{FA61A0AE-75AA-4DCB-955F-211348327007}" type="pres">
      <dgm:prSet presAssocID="{9DA1EF12-1C88-48C0-80F3-DA48F478DDA1}" presName="tx1" presStyleLbl="revTx" presStyleIdx="3" presStyleCnt="7"/>
      <dgm:spPr/>
    </dgm:pt>
    <dgm:pt modelId="{00528F21-466D-4270-911D-82FDF23CC6E3}" type="pres">
      <dgm:prSet presAssocID="{9DA1EF12-1C88-48C0-80F3-DA48F478DDA1}" presName="vert1" presStyleCnt="0"/>
      <dgm:spPr/>
    </dgm:pt>
    <dgm:pt modelId="{ADC8730D-84AF-4726-A5D2-F2E4BE1BB246}" type="pres">
      <dgm:prSet presAssocID="{87CC6388-BA33-4A18-887F-D00438684F8B}" presName="thickLine" presStyleLbl="alignNode1" presStyleIdx="4" presStyleCnt="7"/>
      <dgm:spPr/>
    </dgm:pt>
    <dgm:pt modelId="{6A24782F-6371-440F-8028-A440EE122FBC}" type="pres">
      <dgm:prSet presAssocID="{87CC6388-BA33-4A18-887F-D00438684F8B}" presName="horz1" presStyleCnt="0"/>
      <dgm:spPr/>
    </dgm:pt>
    <dgm:pt modelId="{A71B8B04-FDF8-4634-971E-C9883F9A5534}" type="pres">
      <dgm:prSet presAssocID="{87CC6388-BA33-4A18-887F-D00438684F8B}" presName="tx1" presStyleLbl="revTx" presStyleIdx="4" presStyleCnt="7"/>
      <dgm:spPr/>
    </dgm:pt>
    <dgm:pt modelId="{2604076B-D0AA-43CD-963A-BC9729C34A09}" type="pres">
      <dgm:prSet presAssocID="{87CC6388-BA33-4A18-887F-D00438684F8B}" presName="vert1" presStyleCnt="0"/>
      <dgm:spPr/>
    </dgm:pt>
    <dgm:pt modelId="{9404B26C-7648-456A-8D14-05197E1B00A2}" type="pres">
      <dgm:prSet presAssocID="{CADAC340-DC42-47AE-A225-0BEC631F6428}" presName="thickLine" presStyleLbl="alignNode1" presStyleIdx="5" presStyleCnt="7"/>
      <dgm:spPr/>
    </dgm:pt>
    <dgm:pt modelId="{8CD7DD0B-DCA2-4EEF-A745-FAAFBE086C75}" type="pres">
      <dgm:prSet presAssocID="{CADAC340-DC42-47AE-A225-0BEC631F6428}" presName="horz1" presStyleCnt="0"/>
      <dgm:spPr/>
    </dgm:pt>
    <dgm:pt modelId="{331BC68F-DFE3-4290-8B36-2C6DDC042EC9}" type="pres">
      <dgm:prSet presAssocID="{CADAC340-DC42-47AE-A225-0BEC631F6428}" presName="tx1" presStyleLbl="revTx" presStyleIdx="5" presStyleCnt="7"/>
      <dgm:spPr/>
    </dgm:pt>
    <dgm:pt modelId="{60C9087C-6E41-40B8-B9AF-46E1C10AB798}" type="pres">
      <dgm:prSet presAssocID="{CADAC340-DC42-47AE-A225-0BEC631F6428}" presName="vert1" presStyleCnt="0"/>
      <dgm:spPr/>
    </dgm:pt>
    <dgm:pt modelId="{A2D45163-16C1-48C2-90F4-D9F793E1764C}" type="pres">
      <dgm:prSet presAssocID="{6F206215-82B4-45F7-9FF9-F6783EC631DC}" presName="thickLine" presStyleLbl="alignNode1" presStyleIdx="6" presStyleCnt="7"/>
      <dgm:spPr/>
    </dgm:pt>
    <dgm:pt modelId="{CD0834C9-F469-46F3-BFF2-F50369AD03EC}" type="pres">
      <dgm:prSet presAssocID="{6F206215-82B4-45F7-9FF9-F6783EC631DC}" presName="horz1" presStyleCnt="0"/>
      <dgm:spPr/>
    </dgm:pt>
    <dgm:pt modelId="{C4975A60-99E7-4DCF-B84E-406C632A1886}" type="pres">
      <dgm:prSet presAssocID="{6F206215-82B4-45F7-9FF9-F6783EC631DC}" presName="tx1" presStyleLbl="revTx" presStyleIdx="6" presStyleCnt="7"/>
      <dgm:spPr/>
    </dgm:pt>
    <dgm:pt modelId="{8DE951F9-9F85-481F-B05F-0E8981C3EE31}" type="pres">
      <dgm:prSet presAssocID="{6F206215-82B4-45F7-9FF9-F6783EC631DC}" presName="vert1" presStyleCnt="0"/>
      <dgm:spPr/>
    </dgm:pt>
  </dgm:ptLst>
  <dgm:cxnLst>
    <dgm:cxn modelId="{AF453F0C-51E4-4C1E-A4B2-ABF92E5AF9AD}" srcId="{0E47938E-025F-486A-A21C-EFECA3951940}" destId="{1C5D8CC0-B795-46F1-9367-EA9F7535DD65}" srcOrd="0" destOrd="0" parTransId="{7958D3C7-8A54-44D7-AF6B-D80374A69768}" sibTransId="{4A076072-FB14-495B-A763-4F891AE3E9D1}"/>
    <dgm:cxn modelId="{680EBE11-AB7D-406A-AEE6-213329B00E78}" srcId="{0E47938E-025F-486A-A21C-EFECA3951940}" destId="{87CC6388-BA33-4A18-887F-D00438684F8B}" srcOrd="4" destOrd="0" parTransId="{2187D7DA-D3B6-4A77-9F99-609B37BDF06D}" sibTransId="{89BDE6A4-1DE3-4503-981A-3353D356ADAF}"/>
    <dgm:cxn modelId="{FE9F942C-EE26-4109-9D42-D258A6F1B99B}" type="presOf" srcId="{1C5D8CC0-B795-46F1-9367-EA9F7535DD65}" destId="{E1E2CB0F-2D41-429A-9FF5-DD6B88EC643E}" srcOrd="0" destOrd="0" presId="urn:microsoft.com/office/officeart/2008/layout/LinedList"/>
    <dgm:cxn modelId="{1D08B86F-F129-4E5D-BFA4-02E4810B4CD8}" type="presOf" srcId="{87CC6388-BA33-4A18-887F-D00438684F8B}" destId="{A71B8B04-FDF8-4634-971E-C9883F9A5534}" srcOrd="0" destOrd="0" presId="urn:microsoft.com/office/officeart/2008/layout/LinedList"/>
    <dgm:cxn modelId="{9873BC50-CF21-4651-A38F-3CEFBE82A0A3}" srcId="{0E47938E-025F-486A-A21C-EFECA3951940}" destId="{9DA1EF12-1C88-48C0-80F3-DA48F478DDA1}" srcOrd="3" destOrd="0" parTransId="{C8CBC6DF-E202-404C-8C3D-F6A0A5277F6E}" sibTransId="{5055500E-3949-4103-920E-A4ED7EDCFE9C}"/>
    <dgm:cxn modelId="{54B0D672-E916-4597-9F8D-685D75653574}" type="presOf" srcId="{0E47938E-025F-486A-A21C-EFECA3951940}" destId="{A88929BB-7957-4732-9FDA-9E9D38ECFE38}" srcOrd="0" destOrd="0" presId="urn:microsoft.com/office/officeart/2008/layout/LinedList"/>
    <dgm:cxn modelId="{C5E24455-C357-458B-89EB-A22B050E218A}" type="presOf" srcId="{9DA1EF12-1C88-48C0-80F3-DA48F478DDA1}" destId="{FA61A0AE-75AA-4DCB-955F-211348327007}" srcOrd="0" destOrd="0" presId="urn:microsoft.com/office/officeart/2008/layout/LinedList"/>
    <dgm:cxn modelId="{7145CC77-1362-481A-9964-2FA7585AC95B}" type="presOf" srcId="{6F206215-82B4-45F7-9FF9-F6783EC631DC}" destId="{C4975A60-99E7-4DCF-B84E-406C632A1886}" srcOrd="0" destOrd="0" presId="urn:microsoft.com/office/officeart/2008/layout/LinedList"/>
    <dgm:cxn modelId="{4FD2DA58-169B-4CBB-8743-532B9BB7BED6}" type="presOf" srcId="{132C9D5E-1D0A-438C-91D1-4C73063C2896}" destId="{38E0AD8E-041E-4DEE-84E1-B89DD84434B3}" srcOrd="0" destOrd="0" presId="urn:microsoft.com/office/officeart/2008/layout/LinedList"/>
    <dgm:cxn modelId="{15C4117F-A25E-4584-8761-BE5388A64D51}" type="presOf" srcId="{14E43265-C9FF-41E9-BF8C-9DFB72302246}" destId="{7E0224F5-87AA-451D-851D-1FAB262BE482}" srcOrd="0" destOrd="0" presId="urn:microsoft.com/office/officeart/2008/layout/LinedList"/>
    <dgm:cxn modelId="{E4339983-4E6F-4993-9008-EAB41EE4FA55}" srcId="{0E47938E-025F-486A-A21C-EFECA3951940}" destId="{6F206215-82B4-45F7-9FF9-F6783EC631DC}" srcOrd="6" destOrd="0" parTransId="{D83AD278-815A-4592-934F-F6FE1EEAFFB4}" sibTransId="{E6E5964B-1014-4193-8044-5685FDC9B086}"/>
    <dgm:cxn modelId="{221493B1-45D4-480F-A1B1-C1710B0F0426}" srcId="{0E47938E-025F-486A-A21C-EFECA3951940}" destId="{14E43265-C9FF-41E9-BF8C-9DFB72302246}" srcOrd="1" destOrd="0" parTransId="{63A68399-46DC-4F6E-BDCE-BC87A2B314F3}" sibTransId="{F316EA29-BA4B-4D81-A823-9D080463D178}"/>
    <dgm:cxn modelId="{37623AD5-6C18-45E3-99D1-4E467CF0D9DA}" type="presOf" srcId="{CADAC340-DC42-47AE-A225-0BEC631F6428}" destId="{331BC68F-DFE3-4290-8B36-2C6DDC042EC9}" srcOrd="0" destOrd="0" presId="urn:microsoft.com/office/officeart/2008/layout/LinedList"/>
    <dgm:cxn modelId="{E2FD77D5-C399-498F-A3C3-C34199134AAA}" srcId="{0E47938E-025F-486A-A21C-EFECA3951940}" destId="{CADAC340-DC42-47AE-A225-0BEC631F6428}" srcOrd="5" destOrd="0" parTransId="{85B32496-0E4E-4842-A12D-00BCE18310C8}" sibTransId="{C9F17EEC-3360-4301-B537-87F9743BC192}"/>
    <dgm:cxn modelId="{5FD63ADD-E4D2-42D5-B054-6F99D5E6A7EC}" srcId="{0E47938E-025F-486A-A21C-EFECA3951940}" destId="{132C9D5E-1D0A-438C-91D1-4C73063C2896}" srcOrd="2" destOrd="0" parTransId="{009238FB-9564-4923-9206-E8C604E25BE2}" sibTransId="{A2129B1E-B2F4-40D5-BB0F-EF19EA4EC589}"/>
    <dgm:cxn modelId="{2FA2D3DC-60F6-454A-979A-84C2B24BD18B}" type="presParOf" srcId="{A88929BB-7957-4732-9FDA-9E9D38ECFE38}" destId="{898CBB48-8C23-421F-989F-906D4E71F90B}" srcOrd="0" destOrd="0" presId="urn:microsoft.com/office/officeart/2008/layout/LinedList"/>
    <dgm:cxn modelId="{6C3001D5-D220-49AE-900C-60334A87E6B5}" type="presParOf" srcId="{A88929BB-7957-4732-9FDA-9E9D38ECFE38}" destId="{95175E27-E625-4BCE-8C20-E4D32CD3E365}" srcOrd="1" destOrd="0" presId="urn:microsoft.com/office/officeart/2008/layout/LinedList"/>
    <dgm:cxn modelId="{4C114027-2B9B-4B92-A04F-A9A418A32AE1}" type="presParOf" srcId="{95175E27-E625-4BCE-8C20-E4D32CD3E365}" destId="{E1E2CB0F-2D41-429A-9FF5-DD6B88EC643E}" srcOrd="0" destOrd="0" presId="urn:microsoft.com/office/officeart/2008/layout/LinedList"/>
    <dgm:cxn modelId="{84549451-4174-4793-933C-69458213E277}" type="presParOf" srcId="{95175E27-E625-4BCE-8C20-E4D32CD3E365}" destId="{71C4903E-15A4-4BB3-8F61-0EA6354D2115}" srcOrd="1" destOrd="0" presId="urn:microsoft.com/office/officeart/2008/layout/LinedList"/>
    <dgm:cxn modelId="{10A6BE12-C4D4-495E-AA90-964E4CCF4916}" type="presParOf" srcId="{A88929BB-7957-4732-9FDA-9E9D38ECFE38}" destId="{9E84F345-AB4C-442B-B663-8C2A845B2D16}" srcOrd="2" destOrd="0" presId="urn:microsoft.com/office/officeart/2008/layout/LinedList"/>
    <dgm:cxn modelId="{C72D0D95-BAA3-43E6-AAF6-F65DEC5DA5B2}" type="presParOf" srcId="{A88929BB-7957-4732-9FDA-9E9D38ECFE38}" destId="{80C027F9-1AD0-48EE-8B3B-9A344F4A6965}" srcOrd="3" destOrd="0" presId="urn:microsoft.com/office/officeart/2008/layout/LinedList"/>
    <dgm:cxn modelId="{DEB02BF7-A03C-41EB-B44E-015F0797E485}" type="presParOf" srcId="{80C027F9-1AD0-48EE-8B3B-9A344F4A6965}" destId="{7E0224F5-87AA-451D-851D-1FAB262BE482}" srcOrd="0" destOrd="0" presId="urn:microsoft.com/office/officeart/2008/layout/LinedList"/>
    <dgm:cxn modelId="{A3F9E114-58C6-47E1-B100-DA1455A765BE}" type="presParOf" srcId="{80C027F9-1AD0-48EE-8B3B-9A344F4A6965}" destId="{2E829362-C6EA-4C02-9B17-D744C4849692}" srcOrd="1" destOrd="0" presId="urn:microsoft.com/office/officeart/2008/layout/LinedList"/>
    <dgm:cxn modelId="{30898C03-F953-4CCC-8ACC-346FD4B11535}" type="presParOf" srcId="{A88929BB-7957-4732-9FDA-9E9D38ECFE38}" destId="{3C590CA5-0C87-4DB0-8539-B906298216D2}" srcOrd="4" destOrd="0" presId="urn:microsoft.com/office/officeart/2008/layout/LinedList"/>
    <dgm:cxn modelId="{34014BAB-7867-4BAC-8646-D7D6EC733A73}" type="presParOf" srcId="{A88929BB-7957-4732-9FDA-9E9D38ECFE38}" destId="{CFABAA77-E229-4DA7-9C54-9E158FD808B7}" srcOrd="5" destOrd="0" presId="urn:microsoft.com/office/officeart/2008/layout/LinedList"/>
    <dgm:cxn modelId="{2F75141A-1A3D-4B63-9C9F-C0D1953BEC65}" type="presParOf" srcId="{CFABAA77-E229-4DA7-9C54-9E158FD808B7}" destId="{38E0AD8E-041E-4DEE-84E1-B89DD84434B3}" srcOrd="0" destOrd="0" presId="urn:microsoft.com/office/officeart/2008/layout/LinedList"/>
    <dgm:cxn modelId="{E6601760-6E5A-4D98-B667-C89DBF928ACA}" type="presParOf" srcId="{CFABAA77-E229-4DA7-9C54-9E158FD808B7}" destId="{B850F764-1BE6-4831-B68D-ADE3101F57C8}" srcOrd="1" destOrd="0" presId="urn:microsoft.com/office/officeart/2008/layout/LinedList"/>
    <dgm:cxn modelId="{CC960697-4652-4E51-B1BD-8DFFF11D5C72}" type="presParOf" srcId="{A88929BB-7957-4732-9FDA-9E9D38ECFE38}" destId="{A05FC076-2C81-49DE-9E7E-E59A60A08101}" srcOrd="6" destOrd="0" presId="urn:microsoft.com/office/officeart/2008/layout/LinedList"/>
    <dgm:cxn modelId="{56B5F081-F639-419A-91D3-EF2539BA84B8}" type="presParOf" srcId="{A88929BB-7957-4732-9FDA-9E9D38ECFE38}" destId="{108C72E0-A2B6-471B-93A8-512531281B4A}" srcOrd="7" destOrd="0" presId="urn:microsoft.com/office/officeart/2008/layout/LinedList"/>
    <dgm:cxn modelId="{CFDB0BF5-6447-453E-99A3-79444B14EF8C}" type="presParOf" srcId="{108C72E0-A2B6-471B-93A8-512531281B4A}" destId="{FA61A0AE-75AA-4DCB-955F-211348327007}" srcOrd="0" destOrd="0" presId="urn:microsoft.com/office/officeart/2008/layout/LinedList"/>
    <dgm:cxn modelId="{761EB46E-9CBA-45E3-8E49-EA0F8D392F28}" type="presParOf" srcId="{108C72E0-A2B6-471B-93A8-512531281B4A}" destId="{00528F21-466D-4270-911D-82FDF23CC6E3}" srcOrd="1" destOrd="0" presId="urn:microsoft.com/office/officeart/2008/layout/LinedList"/>
    <dgm:cxn modelId="{7EAA9B05-FA50-466C-BBE2-CDE1D24E3946}" type="presParOf" srcId="{A88929BB-7957-4732-9FDA-9E9D38ECFE38}" destId="{ADC8730D-84AF-4726-A5D2-F2E4BE1BB246}" srcOrd="8" destOrd="0" presId="urn:microsoft.com/office/officeart/2008/layout/LinedList"/>
    <dgm:cxn modelId="{78480AFF-C60F-498B-8CCB-020507A6613B}" type="presParOf" srcId="{A88929BB-7957-4732-9FDA-9E9D38ECFE38}" destId="{6A24782F-6371-440F-8028-A440EE122FBC}" srcOrd="9" destOrd="0" presId="urn:microsoft.com/office/officeart/2008/layout/LinedList"/>
    <dgm:cxn modelId="{2B905BE9-362E-4E73-ADB3-7392B33051DC}" type="presParOf" srcId="{6A24782F-6371-440F-8028-A440EE122FBC}" destId="{A71B8B04-FDF8-4634-971E-C9883F9A5534}" srcOrd="0" destOrd="0" presId="urn:microsoft.com/office/officeart/2008/layout/LinedList"/>
    <dgm:cxn modelId="{A9FAD88D-EAB8-4E1A-BD30-987878F8CC47}" type="presParOf" srcId="{6A24782F-6371-440F-8028-A440EE122FBC}" destId="{2604076B-D0AA-43CD-963A-BC9729C34A09}" srcOrd="1" destOrd="0" presId="urn:microsoft.com/office/officeart/2008/layout/LinedList"/>
    <dgm:cxn modelId="{946796E5-56D1-4A97-AC57-7AF2BA452824}" type="presParOf" srcId="{A88929BB-7957-4732-9FDA-9E9D38ECFE38}" destId="{9404B26C-7648-456A-8D14-05197E1B00A2}" srcOrd="10" destOrd="0" presId="urn:microsoft.com/office/officeart/2008/layout/LinedList"/>
    <dgm:cxn modelId="{D068351E-4F33-40C3-98D5-956EA2DE27A8}" type="presParOf" srcId="{A88929BB-7957-4732-9FDA-9E9D38ECFE38}" destId="{8CD7DD0B-DCA2-4EEF-A745-FAAFBE086C75}" srcOrd="11" destOrd="0" presId="urn:microsoft.com/office/officeart/2008/layout/LinedList"/>
    <dgm:cxn modelId="{CCC6044E-3182-48C3-A2A8-5E1B9553C4BD}" type="presParOf" srcId="{8CD7DD0B-DCA2-4EEF-A745-FAAFBE086C75}" destId="{331BC68F-DFE3-4290-8B36-2C6DDC042EC9}" srcOrd="0" destOrd="0" presId="urn:microsoft.com/office/officeart/2008/layout/LinedList"/>
    <dgm:cxn modelId="{AADF5E2F-79E1-45CB-A205-DF73FE66895F}" type="presParOf" srcId="{8CD7DD0B-DCA2-4EEF-A745-FAAFBE086C75}" destId="{60C9087C-6E41-40B8-B9AF-46E1C10AB798}" srcOrd="1" destOrd="0" presId="urn:microsoft.com/office/officeart/2008/layout/LinedList"/>
    <dgm:cxn modelId="{70DE8638-F60E-4672-BBB0-EE38D8B8F3C7}" type="presParOf" srcId="{A88929BB-7957-4732-9FDA-9E9D38ECFE38}" destId="{A2D45163-16C1-48C2-90F4-D9F793E1764C}" srcOrd="12" destOrd="0" presId="urn:microsoft.com/office/officeart/2008/layout/LinedList"/>
    <dgm:cxn modelId="{ACA3B4D3-5F86-4F1E-A614-5CE1930537A2}" type="presParOf" srcId="{A88929BB-7957-4732-9FDA-9E9D38ECFE38}" destId="{CD0834C9-F469-46F3-BFF2-F50369AD03EC}" srcOrd="13" destOrd="0" presId="urn:microsoft.com/office/officeart/2008/layout/LinedList"/>
    <dgm:cxn modelId="{8BB19B65-122B-41A4-B9CD-4F7966DEF35F}" type="presParOf" srcId="{CD0834C9-F469-46F3-BFF2-F50369AD03EC}" destId="{C4975A60-99E7-4DCF-B84E-406C632A1886}" srcOrd="0" destOrd="0" presId="urn:microsoft.com/office/officeart/2008/layout/LinedList"/>
    <dgm:cxn modelId="{620BE066-9865-4006-955E-0B8E2FC2E1DF}" type="presParOf" srcId="{CD0834C9-F469-46F3-BFF2-F50369AD03EC}" destId="{8DE951F9-9F85-481F-B05F-0E8981C3EE3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CA1436-E094-47B0-B0D6-59CCE3B81484}"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D903D9B3-63F1-4E74-B9ED-7B2ED902277D}">
      <dgm:prSet/>
      <dgm:spPr/>
      <dgm:t>
        <a:bodyPr/>
        <a:lstStyle/>
        <a:p>
          <a:r>
            <a:rPr lang="en-GB"/>
            <a:t>Discussion with Radiologist – Silver trauma – pan CT head to pelvis to be requested.</a:t>
          </a:r>
          <a:endParaRPr lang="en-US"/>
        </a:p>
      </dgm:t>
    </dgm:pt>
    <dgm:pt modelId="{2191E7A5-75B4-4760-996A-67B9496F145C}" type="parTrans" cxnId="{72DC0D1E-D2C2-43E6-9367-A7A7B1E96BB8}">
      <dgm:prSet/>
      <dgm:spPr/>
      <dgm:t>
        <a:bodyPr/>
        <a:lstStyle/>
        <a:p>
          <a:endParaRPr lang="en-US"/>
        </a:p>
      </dgm:t>
    </dgm:pt>
    <dgm:pt modelId="{3D80DE5F-1497-42D6-AC1E-BE598776E604}" type="sibTrans" cxnId="{72DC0D1E-D2C2-43E6-9367-A7A7B1E96BB8}">
      <dgm:prSet/>
      <dgm:spPr/>
      <dgm:t>
        <a:bodyPr/>
        <a:lstStyle/>
        <a:p>
          <a:endParaRPr lang="en-US"/>
        </a:p>
      </dgm:t>
    </dgm:pt>
    <dgm:pt modelId="{81136D51-C276-49F8-8156-03380EEC723D}">
      <dgm:prSet/>
      <dgm:spPr/>
      <dgm:t>
        <a:bodyPr/>
        <a:lstStyle/>
        <a:p>
          <a:r>
            <a:rPr lang="en-GB"/>
            <a:t>AMPLE h/o to be taken but patient is confused ( NOK to be informed )</a:t>
          </a:r>
          <a:endParaRPr lang="en-US"/>
        </a:p>
      </dgm:t>
    </dgm:pt>
    <dgm:pt modelId="{AE1E99CC-8C44-413B-B91B-525D73F4B525}" type="parTrans" cxnId="{20E46982-C298-4A33-942C-E53059729BCD}">
      <dgm:prSet/>
      <dgm:spPr/>
      <dgm:t>
        <a:bodyPr/>
        <a:lstStyle/>
        <a:p>
          <a:endParaRPr lang="en-US"/>
        </a:p>
      </dgm:t>
    </dgm:pt>
    <dgm:pt modelId="{2DF7C05F-685C-45CC-85FB-8C277100FB65}" type="sibTrans" cxnId="{20E46982-C298-4A33-942C-E53059729BCD}">
      <dgm:prSet/>
      <dgm:spPr/>
      <dgm:t>
        <a:bodyPr/>
        <a:lstStyle/>
        <a:p>
          <a:endParaRPr lang="en-US"/>
        </a:p>
      </dgm:t>
    </dgm:pt>
    <dgm:pt modelId="{E3003A16-8A2B-40B1-92B8-5488438E63D1}">
      <dgm:prSet custT="1"/>
      <dgm:spPr/>
      <dgm:t>
        <a:bodyPr/>
        <a:lstStyle/>
        <a:p>
          <a:pPr algn="ctr"/>
          <a:r>
            <a:rPr lang="en-GB" sz="2800" b="1" u="none" dirty="0"/>
            <a:t>Secondary survey</a:t>
          </a:r>
          <a:endParaRPr lang="en-US" sz="2800" b="1" u="none" dirty="0"/>
        </a:p>
      </dgm:t>
    </dgm:pt>
    <dgm:pt modelId="{F5F38672-974D-4EB9-B5A7-7D0DA3E26174}" type="parTrans" cxnId="{D1ED53AB-8E45-4C56-BC1A-EB4ACEF72CCF}">
      <dgm:prSet/>
      <dgm:spPr/>
      <dgm:t>
        <a:bodyPr/>
        <a:lstStyle/>
        <a:p>
          <a:endParaRPr lang="en-US"/>
        </a:p>
      </dgm:t>
    </dgm:pt>
    <dgm:pt modelId="{75284963-25B6-4A6A-B070-F033B001B225}" type="sibTrans" cxnId="{D1ED53AB-8E45-4C56-BC1A-EB4ACEF72CCF}">
      <dgm:prSet/>
      <dgm:spPr/>
      <dgm:t>
        <a:bodyPr/>
        <a:lstStyle/>
        <a:p>
          <a:endParaRPr lang="en-US"/>
        </a:p>
      </dgm:t>
    </dgm:pt>
    <dgm:pt modelId="{054E0686-0246-4FEE-A835-032F1A442F7D}">
      <dgm:prSet/>
      <dgm:spPr/>
      <dgm:t>
        <a:bodyPr/>
        <a:lstStyle/>
        <a:p>
          <a:r>
            <a:rPr lang="en-GB"/>
            <a:t>Head to toe exam- keep it brief – right distal radius fracture and right pre-tibial lacerations.</a:t>
          </a:r>
          <a:endParaRPr lang="en-US"/>
        </a:p>
      </dgm:t>
    </dgm:pt>
    <dgm:pt modelId="{085EDE09-CDBF-4D39-B099-4E260C68A2AF}" type="parTrans" cxnId="{319FABB4-A57F-4AC9-BB5A-B9307718A4B3}">
      <dgm:prSet/>
      <dgm:spPr/>
      <dgm:t>
        <a:bodyPr/>
        <a:lstStyle/>
        <a:p>
          <a:endParaRPr lang="en-US"/>
        </a:p>
      </dgm:t>
    </dgm:pt>
    <dgm:pt modelId="{877A6BD3-BA19-4A68-8785-6F4663A10AD9}" type="sibTrans" cxnId="{319FABB4-A57F-4AC9-BB5A-B9307718A4B3}">
      <dgm:prSet/>
      <dgm:spPr/>
      <dgm:t>
        <a:bodyPr/>
        <a:lstStyle/>
        <a:p>
          <a:endParaRPr lang="en-US"/>
        </a:p>
      </dgm:t>
    </dgm:pt>
    <dgm:pt modelId="{755A9426-1135-4DDA-80F5-6F9CB32D60A9}">
      <dgm:prSet/>
      <dgm:spPr/>
      <dgm:t>
        <a:bodyPr/>
        <a:lstStyle/>
        <a:p>
          <a:r>
            <a:rPr lang="en-GB"/>
            <a:t>Ortho role-player to do the secondary survey.</a:t>
          </a:r>
          <a:endParaRPr lang="en-US"/>
        </a:p>
      </dgm:t>
    </dgm:pt>
    <dgm:pt modelId="{925B1A2A-A648-4542-9803-58EFF040155B}" type="parTrans" cxnId="{01022689-81C4-47AA-B1D9-0B6F39E78C1F}">
      <dgm:prSet/>
      <dgm:spPr/>
      <dgm:t>
        <a:bodyPr/>
        <a:lstStyle/>
        <a:p>
          <a:endParaRPr lang="en-US"/>
        </a:p>
      </dgm:t>
    </dgm:pt>
    <dgm:pt modelId="{67AE1DA2-177D-4953-8533-0E0113085D1F}" type="sibTrans" cxnId="{01022689-81C4-47AA-B1D9-0B6F39E78C1F}">
      <dgm:prSet/>
      <dgm:spPr/>
      <dgm:t>
        <a:bodyPr/>
        <a:lstStyle/>
        <a:p>
          <a:endParaRPr lang="en-US"/>
        </a:p>
      </dgm:t>
    </dgm:pt>
    <dgm:pt modelId="{37A74C25-C7B0-4E44-996B-A1F0B28E8099}" type="pres">
      <dgm:prSet presAssocID="{26CA1436-E094-47B0-B0D6-59CCE3B81484}" presName="vert0" presStyleCnt="0">
        <dgm:presLayoutVars>
          <dgm:dir/>
          <dgm:animOne val="branch"/>
          <dgm:animLvl val="lvl"/>
        </dgm:presLayoutVars>
      </dgm:prSet>
      <dgm:spPr/>
    </dgm:pt>
    <dgm:pt modelId="{E429D464-57B1-4651-B173-CC568F2DA22D}" type="pres">
      <dgm:prSet presAssocID="{D903D9B3-63F1-4E74-B9ED-7B2ED902277D}" presName="thickLine" presStyleLbl="alignNode1" presStyleIdx="0" presStyleCnt="5"/>
      <dgm:spPr/>
    </dgm:pt>
    <dgm:pt modelId="{212FE101-4F22-40CE-B7DC-F6D8D72E9529}" type="pres">
      <dgm:prSet presAssocID="{D903D9B3-63F1-4E74-B9ED-7B2ED902277D}" presName="horz1" presStyleCnt="0"/>
      <dgm:spPr/>
    </dgm:pt>
    <dgm:pt modelId="{37AA5F85-4A80-4829-9640-68D7BD50194B}" type="pres">
      <dgm:prSet presAssocID="{D903D9B3-63F1-4E74-B9ED-7B2ED902277D}" presName="tx1" presStyleLbl="revTx" presStyleIdx="0" presStyleCnt="5"/>
      <dgm:spPr/>
    </dgm:pt>
    <dgm:pt modelId="{BE9E8AF9-F313-4F1C-8E17-6A0A7560F821}" type="pres">
      <dgm:prSet presAssocID="{D903D9B3-63F1-4E74-B9ED-7B2ED902277D}" presName="vert1" presStyleCnt="0"/>
      <dgm:spPr/>
    </dgm:pt>
    <dgm:pt modelId="{EA97661E-E870-4D31-8B76-FB74F088D68F}" type="pres">
      <dgm:prSet presAssocID="{81136D51-C276-49F8-8156-03380EEC723D}" presName="thickLine" presStyleLbl="alignNode1" presStyleIdx="1" presStyleCnt="5"/>
      <dgm:spPr/>
    </dgm:pt>
    <dgm:pt modelId="{CEC24B88-BF15-482A-9F2A-11091A709C6A}" type="pres">
      <dgm:prSet presAssocID="{81136D51-C276-49F8-8156-03380EEC723D}" presName="horz1" presStyleCnt="0"/>
      <dgm:spPr/>
    </dgm:pt>
    <dgm:pt modelId="{225A0B4C-3276-4AAC-AB06-D7108C556F63}" type="pres">
      <dgm:prSet presAssocID="{81136D51-C276-49F8-8156-03380EEC723D}" presName="tx1" presStyleLbl="revTx" presStyleIdx="1" presStyleCnt="5"/>
      <dgm:spPr/>
    </dgm:pt>
    <dgm:pt modelId="{818EE5A6-904D-4C6A-AB07-8441425CBF62}" type="pres">
      <dgm:prSet presAssocID="{81136D51-C276-49F8-8156-03380EEC723D}" presName="vert1" presStyleCnt="0"/>
      <dgm:spPr/>
    </dgm:pt>
    <dgm:pt modelId="{DB06DAFC-975B-43F9-A55C-AE9E4987EAC5}" type="pres">
      <dgm:prSet presAssocID="{E3003A16-8A2B-40B1-92B8-5488438E63D1}" presName="thickLine" presStyleLbl="alignNode1" presStyleIdx="2" presStyleCnt="5"/>
      <dgm:spPr/>
    </dgm:pt>
    <dgm:pt modelId="{59F7C0A3-7179-420E-94DA-10EB7B902C10}" type="pres">
      <dgm:prSet presAssocID="{E3003A16-8A2B-40B1-92B8-5488438E63D1}" presName="horz1" presStyleCnt="0"/>
      <dgm:spPr/>
    </dgm:pt>
    <dgm:pt modelId="{5E57AD47-EB34-4D76-B65C-D7B2679FFEA4}" type="pres">
      <dgm:prSet presAssocID="{E3003A16-8A2B-40B1-92B8-5488438E63D1}" presName="tx1" presStyleLbl="revTx" presStyleIdx="2" presStyleCnt="5"/>
      <dgm:spPr/>
    </dgm:pt>
    <dgm:pt modelId="{A317D558-9A57-4759-B1E2-98EE87F5502D}" type="pres">
      <dgm:prSet presAssocID="{E3003A16-8A2B-40B1-92B8-5488438E63D1}" presName="vert1" presStyleCnt="0"/>
      <dgm:spPr/>
    </dgm:pt>
    <dgm:pt modelId="{EF6E1E3B-2EA2-4DBE-BF8E-5F92E1F69D8A}" type="pres">
      <dgm:prSet presAssocID="{054E0686-0246-4FEE-A835-032F1A442F7D}" presName="thickLine" presStyleLbl="alignNode1" presStyleIdx="3" presStyleCnt="5"/>
      <dgm:spPr/>
    </dgm:pt>
    <dgm:pt modelId="{4AFF37E9-85F0-45BC-AE06-4C724F460603}" type="pres">
      <dgm:prSet presAssocID="{054E0686-0246-4FEE-A835-032F1A442F7D}" presName="horz1" presStyleCnt="0"/>
      <dgm:spPr/>
    </dgm:pt>
    <dgm:pt modelId="{3012B9EF-2196-4DEE-A011-AB86A9AD572F}" type="pres">
      <dgm:prSet presAssocID="{054E0686-0246-4FEE-A835-032F1A442F7D}" presName="tx1" presStyleLbl="revTx" presStyleIdx="3" presStyleCnt="5"/>
      <dgm:spPr/>
    </dgm:pt>
    <dgm:pt modelId="{F7313B9B-B2C6-4E5D-A01F-B5CF4899A216}" type="pres">
      <dgm:prSet presAssocID="{054E0686-0246-4FEE-A835-032F1A442F7D}" presName="vert1" presStyleCnt="0"/>
      <dgm:spPr/>
    </dgm:pt>
    <dgm:pt modelId="{F88C44CE-5F6F-4A91-82AF-F9CCD938AB20}" type="pres">
      <dgm:prSet presAssocID="{755A9426-1135-4DDA-80F5-6F9CB32D60A9}" presName="thickLine" presStyleLbl="alignNode1" presStyleIdx="4" presStyleCnt="5"/>
      <dgm:spPr/>
    </dgm:pt>
    <dgm:pt modelId="{8E105522-94F1-4433-9129-896443148943}" type="pres">
      <dgm:prSet presAssocID="{755A9426-1135-4DDA-80F5-6F9CB32D60A9}" presName="horz1" presStyleCnt="0"/>
      <dgm:spPr/>
    </dgm:pt>
    <dgm:pt modelId="{FBA3CE1A-FB7A-48E5-8559-9F6F409165F9}" type="pres">
      <dgm:prSet presAssocID="{755A9426-1135-4DDA-80F5-6F9CB32D60A9}" presName="tx1" presStyleLbl="revTx" presStyleIdx="4" presStyleCnt="5"/>
      <dgm:spPr/>
    </dgm:pt>
    <dgm:pt modelId="{1C14EB3C-9355-421C-BD5E-55E4BCD0B85B}" type="pres">
      <dgm:prSet presAssocID="{755A9426-1135-4DDA-80F5-6F9CB32D60A9}" presName="vert1" presStyleCnt="0"/>
      <dgm:spPr/>
    </dgm:pt>
  </dgm:ptLst>
  <dgm:cxnLst>
    <dgm:cxn modelId="{F055F517-26EC-4D88-BAAA-8E851C4A70DB}" type="presOf" srcId="{81136D51-C276-49F8-8156-03380EEC723D}" destId="{225A0B4C-3276-4AAC-AB06-D7108C556F63}" srcOrd="0" destOrd="0" presId="urn:microsoft.com/office/officeart/2008/layout/LinedList"/>
    <dgm:cxn modelId="{72DC0D1E-D2C2-43E6-9367-A7A7B1E96BB8}" srcId="{26CA1436-E094-47B0-B0D6-59CCE3B81484}" destId="{D903D9B3-63F1-4E74-B9ED-7B2ED902277D}" srcOrd="0" destOrd="0" parTransId="{2191E7A5-75B4-4760-996A-67B9496F145C}" sibTransId="{3D80DE5F-1497-42D6-AC1E-BE598776E604}"/>
    <dgm:cxn modelId="{7B6B215D-5A32-4E10-9A65-530A4B79848F}" type="presOf" srcId="{054E0686-0246-4FEE-A835-032F1A442F7D}" destId="{3012B9EF-2196-4DEE-A011-AB86A9AD572F}" srcOrd="0" destOrd="0" presId="urn:microsoft.com/office/officeart/2008/layout/LinedList"/>
    <dgm:cxn modelId="{B6BC3149-814F-43BA-AEE0-CAF2009E81F0}" type="presOf" srcId="{26CA1436-E094-47B0-B0D6-59CCE3B81484}" destId="{37A74C25-C7B0-4E44-996B-A1F0B28E8099}" srcOrd="0" destOrd="0" presId="urn:microsoft.com/office/officeart/2008/layout/LinedList"/>
    <dgm:cxn modelId="{55B1C955-18AD-4860-A6A2-BD4A0FD5F997}" type="presOf" srcId="{755A9426-1135-4DDA-80F5-6F9CB32D60A9}" destId="{FBA3CE1A-FB7A-48E5-8559-9F6F409165F9}" srcOrd="0" destOrd="0" presId="urn:microsoft.com/office/officeart/2008/layout/LinedList"/>
    <dgm:cxn modelId="{CE31467A-563D-4E35-A83D-C40EA66FF01F}" type="presOf" srcId="{D903D9B3-63F1-4E74-B9ED-7B2ED902277D}" destId="{37AA5F85-4A80-4829-9640-68D7BD50194B}" srcOrd="0" destOrd="0" presId="urn:microsoft.com/office/officeart/2008/layout/LinedList"/>
    <dgm:cxn modelId="{20E46982-C298-4A33-942C-E53059729BCD}" srcId="{26CA1436-E094-47B0-B0D6-59CCE3B81484}" destId="{81136D51-C276-49F8-8156-03380EEC723D}" srcOrd="1" destOrd="0" parTransId="{AE1E99CC-8C44-413B-B91B-525D73F4B525}" sibTransId="{2DF7C05F-685C-45CC-85FB-8C277100FB65}"/>
    <dgm:cxn modelId="{01022689-81C4-47AA-B1D9-0B6F39E78C1F}" srcId="{26CA1436-E094-47B0-B0D6-59CCE3B81484}" destId="{755A9426-1135-4DDA-80F5-6F9CB32D60A9}" srcOrd="4" destOrd="0" parTransId="{925B1A2A-A648-4542-9803-58EFF040155B}" sibTransId="{67AE1DA2-177D-4953-8533-0E0113085D1F}"/>
    <dgm:cxn modelId="{D1ED53AB-8E45-4C56-BC1A-EB4ACEF72CCF}" srcId="{26CA1436-E094-47B0-B0D6-59CCE3B81484}" destId="{E3003A16-8A2B-40B1-92B8-5488438E63D1}" srcOrd="2" destOrd="0" parTransId="{F5F38672-974D-4EB9-B5A7-7D0DA3E26174}" sibTransId="{75284963-25B6-4A6A-B070-F033B001B225}"/>
    <dgm:cxn modelId="{319FABB4-A57F-4AC9-BB5A-B9307718A4B3}" srcId="{26CA1436-E094-47B0-B0D6-59CCE3B81484}" destId="{054E0686-0246-4FEE-A835-032F1A442F7D}" srcOrd="3" destOrd="0" parTransId="{085EDE09-CDBF-4D39-B099-4E260C68A2AF}" sibTransId="{877A6BD3-BA19-4A68-8785-6F4663A10AD9}"/>
    <dgm:cxn modelId="{5D1EE4B5-EE42-456C-BBFA-E42A1F3B3353}" type="presOf" srcId="{E3003A16-8A2B-40B1-92B8-5488438E63D1}" destId="{5E57AD47-EB34-4D76-B65C-D7B2679FFEA4}" srcOrd="0" destOrd="0" presId="urn:microsoft.com/office/officeart/2008/layout/LinedList"/>
    <dgm:cxn modelId="{02985FA6-AEFF-44E7-A834-3AE250E9190D}" type="presParOf" srcId="{37A74C25-C7B0-4E44-996B-A1F0B28E8099}" destId="{E429D464-57B1-4651-B173-CC568F2DA22D}" srcOrd="0" destOrd="0" presId="urn:microsoft.com/office/officeart/2008/layout/LinedList"/>
    <dgm:cxn modelId="{70750F79-1804-475D-B837-3908DA3B3FC4}" type="presParOf" srcId="{37A74C25-C7B0-4E44-996B-A1F0B28E8099}" destId="{212FE101-4F22-40CE-B7DC-F6D8D72E9529}" srcOrd="1" destOrd="0" presId="urn:microsoft.com/office/officeart/2008/layout/LinedList"/>
    <dgm:cxn modelId="{BEA71748-38CA-4249-8A4B-58C05DA78645}" type="presParOf" srcId="{212FE101-4F22-40CE-B7DC-F6D8D72E9529}" destId="{37AA5F85-4A80-4829-9640-68D7BD50194B}" srcOrd="0" destOrd="0" presId="urn:microsoft.com/office/officeart/2008/layout/LinedList"/>
    <dgm:cxn modelId="{C1E4B7B1-D51D-494F-ACA6-10C27C9618CF}" type="presParOf" srcId="{212FE101-4F22-40CE-B7DC-F6D8D72E9529}" destId="{BE9E8AF9-F313-4F1C-8E17-6A0A7560F821}" srcOrd="1" destOrd="0" presId="urn:microsoft.com/office/officeart/2008/layout/LinedList"/>
    <dgm:cxn modelId="{1F45DEAF-DA3F-44E3-B788-952B438B244D}" type="presParOf" srcId="{37A74C25-C7B0-4E44-996B-A1F0B28E8099}" destId="{EA97661E-E870-4D31-8B76-FB74F088D68F}" srcOrd="2" destOrd="0" presId="urn:microsoft.com/office/officeart/2008/layout/LinedList"/>
    <dgm:cxn modelId="{06E0D7D8-8424-4124-A277-A3B1070830C3}" type="presParOf" srcId="{37A74C25-C7B0-4E44-996B-A1F0B28E8099}" destId="{CEC24B88-BF15-482A-9F2A-11091A709C6A}" srcOrd="3" destOrd="0" presId="urn:microsoft.com/office/officeart/2008/layout/LinedList"/>
    <dgm:cxn modelId="{656B6219-0D1E-474B-8BDC-59BD420AD2C8}" type="presParOf" srcId="{CEC24B88-BF15-482A-9F2A-11091A709C6A}" destId="{225A0B4C-3276-4AAC-AB06-D7108C556F63}" srcOrd="0" destOrd="0" presId="urn:microsoft.com/office/officeart/2008/layout/LinedList"/>
    <dgm:cxn modelId="{623F42C5-1344-4DA9-AF08-D49DC12B6114}" type="presParOf" srcId="{CEC24B88-BF15-482A-9F2A-11091A709C6A}" destId="{818EE5A6-904D-4C6A-AB07-8441425CBF62}" srcOrd="1" destOrd="0" presId="urn:microsoft.com/office/officeart/2008/layout/LinedList"/>
    <dgm:cxn modelId="{511991F8-C01D-4BCB-9E76-5AACAE202625}" type="presParOf" srcId="{37A74C25-C7B0-4E44-996B-A1F0B28E8099}" destId="{DB06DAFC-975B-43F9-A55C-AE9E4987EAC5}" srcOrd="4" destOrd="0" presId="urn:microsoft.com/office/officeart/2008/layout/LinedList"/>
    <dgm:cxn modelId="{28CA3A05-29AF-4758-B7F0-363621FF2058}" type="presParOf" srcId="{37A74C25-C7B0-4E44-996B-A1F0B28E8099}" destId="{59F7C0A3-7179-420E-94DA-10EB7B902C10}" srcOrd="5" destOrd="0" presId="urn:microsoft.com/office/officeart/2008/layout/LinedList"/>
    <dgm:cxn modelId="{E9618F5D-5C79-400A-892D-85BACFF2289C}" type="presParOf" srcId="{59F7C0A3-7179-420E-94DA-10EB7B902C10}" destId="{5E57AD47-EB34-4D76-B65C-D7B2679FFEA4}" srcOrd="0" destOrd="0" presId="urn:microsoft.com/office/officeart/2008/layout/LinedList"/>
    <dgm:cxn modelId="{35F7F6E0-5532-4E61-989A-2043D40282ED}" type="presParOf" srcId="{59F7C0A3-7179-420E-94DA-10EB7B902C10}" destId="{A317D558-9A57-4759-B1E2-98EE87F5502D}" srcOrd="1" destOrd="0" presId="urn:microsoft.com/office/officeart/2008/layout/LinedList"/>
    <dgm:cxn modelId="{E4447D6F-9347-4061-A56F-AA0688498FD2}" type="presParOf" srcId="{37A74C25-C7B0-4E44-996B-A1F0B28E8099}" destId="{EF6E1E3B-2EA2-4DBE-BF8E-5F92E1F69D8A}" srcOrd="6" destOrd="0" presId="urn:microsoft.com/office/officeart/2008/layout/LinedList"/>
    <dgm:cxn modelId="{D88C3FD7-4C24-404F-96CA-265FC1D0B121}" type="presParOf" srcId="{37A74C25-C7B0-4E44-996B-A1F0B28E8099}" destId="{4AFF37E9-85F0-45BC-AE06-4C724F460603}" srcOrd="7" destOrd="0" presId="urn:microsoft.com/office/officeart/2008/layout/LinedList"/>
    <dgm:cxn modelId="{D469ACDC-F46C-4CAD-8F8A-88591280A922}" type="presParOf" srcId="{4AFF37E9-85F0-45BC-AE06-4C724F460603}" destId="{3012B9EF-2196-4DEE-A011-AB86A9AD572F}" srcOrd="0" destOrd="0" presId="urn:microsoft.com/office/officeart/2008/layout/LinedList"/>
    <dgm:cxn modelId="{E2C317C3-E7CE-49E6-884B-4CD3751E205F}" type="presParOf" srcId="{4AFF37E9-85F0-45BC-AE06-4C724F460603}" destId="{F7313B9B-B2C6-4E5D-A01F-B5CF4899A216}" srcOrd="1" destOrd="0" presId="urn:microsoft.com/office/officeart/2008/layout/LinedList"/>
    <dgm:cxn modelId="{BAFFA237-CB4E-47F9-8A1B-F2820A224DE3}" type="presParOf" srcId="{37A74C25-C7B0-4E44-996B-A1F0B28E8099}" destId="{F88C44CE-5F6F-4A91-82AF-F9CCD938AB20}" srcOrd="8" destOrd="0" presId="urn:microsoft.com/office/officeart/2008/layout/LinedList"/>
    <dgm:cxn modelId="{CD021531-C718-4497-8A84-9CBE8CAA0DF8}" type="presParOf" srcId="{37A74C25-C7B0-4E44-996B-A1F0B28E8099}" destId="{8E105522-94F1-4433-9129-896443148943}" srcOrd="9" destOrd="0" presId="urn:microsoft.com/office/officeart/2008/layout/LinedList"/>
    <dgm:cxn modelId="{D4225833-6389-440D-AC64-D98736AD4AE5}" type="presParOf" srcId="{8E105522-94F1-4433-9129-896443148943}" destId="{FBA3CE1A-FB7A-48E5-8559-9F6F409165F9}" srcOrd="0" destOrd="0" presId="urn:microsoft.com/office/officeart/2008/layout/LinedList"/>
    <dgm:cxn modelId="{F6E9ADE5-2736-44ED-9584-8766ECCD485B}" type="presParOf" srcId="{8E105522-94F1-4433-9129-896443148943}" destId="{1C14EB3C-9355-421C-BD5E-55E4BCD0B85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982ECFE-E445-4822-A218-E97B23BE6B8F}"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D9C6810-3DBE-425F-A54B-982DF56DBF34}">
      <dgm:prSet/>
      <dgm:spPr/>
      <dgm:t>
        <a:bodyPr/>
        <a:lstStyle/>
        <a:p>
          <a:r>
            <a:rPr lang="en-GB"/>
            <a:t>CT Head- right frontal contusion</a:t>
          </a:r>
          <a:endParaRPr lang="en-US"/>
        </a:p>
      </dgm:t>
    </dgm:pt>
    <dgm:pt modelId="{E4B838E1-4B21-4D55-B00C-582EAE5CA807}" type="parTrans" cxnId="{11341719-634C-4068-8D6A-B4BA95D2F99E}">
      <dgm:prSet/>
      <dgm:spPr/>
      <dgm:t>
        <a:bodyPr/>
        <a:lstStyle/>
        <a:p>
          <a:endParaRPr lang="en-US"/>
        </a:p>
      </dgm:t>
    </dgm:pt>
    <dgm:pt modelId="{D51C185A-EC0E-4B33-9840-969CF9FC22A5}" type="sibTrans" cxnId="{11341719-634C-4068-8D6A-B4BA95D2F99E}">
      <dgm:prSet/>
      <dgm:spPr/>
      <dgm:t>
        <a:bodyPr/>
        <a:lstStyle/>
        <a:p>
          <a:endParaRPr lang="en-US"/>
        </a:p>
      </dgm:t>
    </dgm:pt>
    <dgm:pt modelId="{0523A103-2F09-4175-B536-2A1AD8C8A54F}">
      <dgm:prSet/>
      <dgm:spPr/>
      <dgm:t>
        <a:bodyPr/>
        <a:lstStyle/>
        <a:p>
          <a:r>
            <a:rPr lang="en-GB"/>
            <a:t>CT C-spine- no fracture</a:t>
          </a:r>
          <a:endParaRPr lang="en-US"/>
        </a:p>
      </dgm:t>
    </dgm:pt>
    <dgm:pt modelId="{A984945C-CB6B-4924-A24F-E181109C7757}" type="parTrans" cxnId="{336BBAF3-E938-4BEA-9E0F-A8C645D7DA27}">
      <dgm:prSet/>
      <dgm:spPr/>
      <dgm:t>
        <a:bodyPr/>
        <a:lstStyle/>
        <a:p>
          <a:endParaRPr lang="en-US"/>
        </a:p>
      </dgm:t>
    </dgm:pt>
    <dgm:pt modelId="{0D1FD88B-F370-4CF1-9DB0-2A969B74BD79}" type="sibTrans" cxnId="{336BBAF3-E938-4BEA-9E0F-A8C645D7DA27}">
      <dgm:prSet/>
      <dgm:spPr/>
      <dgm:t>
        <a:bodyPr/>
        <a:lstStyle/>
        <a:p>
          <a:endParaRPr lang="en-US"/>
        </a:p>
      </dgm:t>
    </dgm:pt>
    <dgm:pt modelId="{C64F7A3F-85F6-487A-978F-AC2F5557ADFA}">
      <dgm:prSet/>
      <dgm:spPr/>
      <dgm:t>
        <a:bodyPr/>
        <a:lstStyle/>
        <a:p>
          <a:r>
            <a:rPr lang="en-GB"/>
            <a:t>CT Chest- multiple rib fractures Right side but no flail segment</a:t>
          </a:r>
          <a:endParaRPr lang="en-US"/>
        </a:p>
      </dgm:t>
    </dgm:pt>
    <dgm:pt modelId="{53F95F63-151E-4490-BE70-11A55E405685}" type="parTrans" cxnId="{2207F612-F3DD-4C45-BC1D-42A33957D056}">
      <dgm:prSet/>
      <dgm:spPr/>
      <dgm:t>
        <a:bodyPr/>
        <a:lstStyle/>
        <a:p>
          <a:endParaRPr lang="en-US"/>
        </a:p>
      </dgm:t>
    </dgm:pt>
    <dgm:pt modelId="{C3EC01BE-1264-48D1-9EFA-E0EDD6974243}" type="sibTrans" cxnId="{2207F612-F3DD-4C45-BC1D-42A33957D056}">
      <dgm:prSet/>
      <dgm:spPr/>
      <dgm:t>
        <a:bodyPr/>
        <a:lstStyle/>
        <a:p>
          <a:endParaRPr lang="en-US"/>
        </a:p>
      </dgm:t>
    </dgm:pt>
    <dgm:pt modelId="{156F107C-9FC3-48AA-B1FF-5A15B9F14845}">
      <dgm:prSet/>
      <dgm:spPr/>
      <dgm:t>
        <a:bodyPr/>
        <a:lstStyle/>
        <a:p>
          <a:r>
            <a:rPr lang="en-GB"/>
            <a:t>CT abdomen- no injuries</a:t>
          </a:r>
          <a:endParaRPr lang="en-US"/>
        </a:p>
      </dgm:t>
    </dgm:pt>
    <dgm:pt modelId="{F554029F-7D4A-4BB5-8DC4-244ABE4523E0}" type="parTrans" cxnId="{F1C06C8B-352A-4FA8-8209-1846F80900C4}">
      <dgm:prSet/>
      <dgm:spPr/>
      <dgm:t>
        <a:bodyPr/>
        <a:lstStyle/>
        <a:p>
          <a:endParaRPr lang="en-US"/>
        </a:p>
      </dgm:t>
    </dgm:pt>
    <dgm:pt modelId="{A2A0F306-6099-4164-8BF6-A0CA62CC83B6}" type="sibTrans" cxnId="{F1C06C8B-352A-4FA8-8209-1846F80900C4}">
      <dgm:prSet/>
      <dgm:spPr/>
      <dgm:t>
        <a:bodyPr/>
        <a:lstStyle/>
        <a:p>
          <a:endParaRPr lang="en-US"/>
        </a:p>
      </dgm:t>
    </dgm:pt>
    <dgm:pt modelId="{17E22F4B-60E6-45E7-B9D2-35A744CBA9A4}">
      <dgm:prSet/>
      <dgm:spPr/>
      <dgm:t>
        <a:bodyPr/>
        <a:lstStyle/>
        <a:p>
          <a:r>
            <a:rPr lang="en-GB"/>
            <a:t>CT pelvis – # right NOF</a:t>
          </a:r>
          <a:endParaRPr lang="en-US"/>
        </a:p>
      </dgm:t>
    </dgm:pt>
    <dgm:pt modelId="{F7CE5CBB-F0D5-4414-9333-DA1BA883F77D}" type="parTrans" cxnId="{0E3FD549-D036-4551-8E4F-9429523E2711}">
      <dgm:prSet/>
      <dgm:spPr/>
      <dgm:t>
        <a:bodyPr/>
        <a:lstStyle/>
        <a:p>
          <a:endParaRPr lang="en-US"/>
        </a:p>
      </dgm:t>
    </dgm:pt>
    <dgm:pt modelId="{EC5D2820-DB2C-4D77-8F01-CB28E4CC30A9}" type="sibTrans" cxnId="{0E3FD549-D036-4551-8E4F-9429523E2711}">
      <dgm:prSet/>
      <dgm:spPr/>
      <dgm:t>
        <a:bodyPr/>
        <a:lstStyle/>
        <a:p>
          <a:endParaRPr lang="en-US"/>
        </a:p>
      </dgm:t>
    </dgm:pt>
    <dgm:pt modelId="{DC372238-FD49-47B5-A1F3-A7C6EB03E2DF}" type="pres">
      <dgm:prSet presAssocID="{0982ECFE-E445-4822-A218-E97B23BE6B8F}" presName="root" presStyleCnt="0">
        <dgm:presLayoutVars>
          <dgm:dir/>
          <dgm:resizeHandles val="exact"/>
        </dgm:presLayoutVars>
      </dgm:prSet>
      <dgm:spPr/>
    </dgm:pt>
    <dgm:pt modelId="{FF9CDA5F-6FA7-489A-9233-01A58E0E1EFB}" type="pres">
      <dgm:prSet presAssocID="{0982ECFE-E445-4822-A218-E97B23BE6B8F}" presName="container" presStyleCnt="0">
        <dgm:presLayoutVars>
          <dgm:dir/>
          <dgm:resizeHandles val="exact"/>
        </dgm:presLayoutVars>
      </dgm:prSet>
      <dgm:spPr/>
    </dgm:pt>
    <dgm:pt modelId="{1EEF7587-863B-43B4-B399-A3E1974896FB}" type="pres">
      <dgm:prSet presAssocID="{AD9C6810-3DBE-425F-A54B-982DF56DBF34}" presName="compNode" presStyleCnt="0"/>
      <dgm:spPr/>
    </dgm:pt>
    <dgm:pt modelId="{8FA2D772-E7C7-42AB-A043-2BBE94D12917}" type="pres">
      <dgm:prSet presAssocID="{AD9C6810-3DBE-425F-A54B-982DF56DBF34}" presName="iconBgRect" presStyleLbl="bgShp" presStyleIdx="0" presStyleCnt="5"/>
      <dgm:spPr/>
    </dgm:pt>
    <dgm:pt modelId="{55728AAC-AA23-42B8-9759-D7CEA950E1CD}" type="pres">
      <dgm:prSet presAssocID="{AD9C6810-3DBE-425F-A54B-982DF56DBF3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a:ext>
      </dgm:extLst>
    </dgm:pt>
    <dgm:pt modelId="{CFDF5AEB-458F-42EA-9512-26F552C82D97}" type="pres">
      <dgm:prSet presAssocID="{AD9C6810-3DBE-425F-A54B-982DF56DBF34}" presName="spaceRect" presStyleCnt="0"/>
      <dgm:spPr/>
    </dgm:pt>
    <dgm:pt modelId="{F15F9AA2-D41A-4B9E-9146-BBE297D42FEE}" type="pres">
      <dgm:prSet presAssocID="{AD9C6810-3DBE-425F-A54B-982DF56DBF34}" presName="textRect" presStyleLbl="revTx" presStyleIdx="0" presStyleCnt="5">
        <dgm:presLayoutVars>
          <dgm:chMax val="1"/>
          <dgm:chPref val="1"/>
        </dgm:presLayoutVars>
      </dgm:prSet>
      <dgm:spPr/>
    </dgm:pt>
    <dgm:pt modelId="{CD6EFCBC-C9E9-4E81-A955-9E04CE9E6C29}" type="pres">
      <dgm:prSet presAssocID="{D51C185A-EC0E-4B33-9840-969CF9FC22A5}" presName="sibTrans" presStyleLbl="sibTrans2D1" presStyleIdx="0" presStyleCnt="0"/>
      <dgm:spPr/>
    </dgm:pt>
    <dgm:pt modelId="{2270CFED-E762-4A0E-AEFF-4D044C589D04}" type="pres">
      <dgm:prSet presAssocID="{0523A103-2F09-4175-B536-2A1AD8C8A54F}" presName="compNode" presStyleCnt="0"/>
      <dgm:spPr/>
    </dgm:pt>
    <dgm:pt modelId="{668562A0-F8C5-4510-931F-9F323E20ED7A}" type="pres">
      <dgm:prSet presAssocID="{0523A103-2F09-4175-B536-2A1AD8C8A54F}" presName="iconBgRect" presStyleLbl="bgShp" presStyleIdx="1" presStyleCnt="5"/>
      <dgm:spPr/>
    </dgm:pt>
    <dgm:pt modelId="{D14877B8-74CC-4346-8B19-5FDEB50BD135}" type="pres">
      <dgm:prSet presAssocID="{0523A103-2F09-4175-B536-2A1AD8C8A54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keleton"/>
        </a:ext>
      </dgm:extLst>
    </dgm:pt>
    <dgm:pt modelId="{DAAA079A-CF1B-4496-961D-E2F2C6B98ED8}" type="pres">
      <dgm:prSet presAssocID="{0523A103-2F09-4175-B536-2A1AD8C8A54F}" presName="spaceRect" presStyleCnt="0"/>
      <dgm:spPr/>
    </dgm:pt>
    <dgm:pt modelId="{6FC3EC87-72D3-48B9-BB43-B9C5D15E63D8}" type="pres">
      <dgm:prSet presAssocID="{0523A103-2F09-4175-B536-2A1AD8C8A54F}" presName="textRect" presStyleLbl="revTx" presStyleIdx="1" presStyleCnt="5">
        <dgm:presLayoutVars>
          <dgm:chMax val="1"/>
          <dgm:chPref val="1"/>
        </dgm:presLayoutVars>
      </dgm:prSet>
      <dgm:spPr/>
    </dgm:pt>
    <dgm:pt modelId="{A27A2237-6626-4C4E-B9F5-538C602A8BA3}" type="pres">
      <dgm:prSet presAssocID="{0D1FD88B-F370-4CF1-9DB0-2A969B74BD79}" presName="sibTrans" presStyleLbl="sibTrans2D1" presStyleIdx="0" presStyleCnt="0"/>
      <dgm:spPr/>
    </dgm:pt>
    <dgm:pt modelId="{BD36D63D-5907-4061-A314-F0218D17ACCA}" type="pres">
      <dgm:prSet presAssocID="{C64F7A3F-85F6-487A-978F-AC2F5557ADFA}" presName="compNode" presStyleCnt="0"/>
      <dgm:spPr/>
    </dgm:pt>
    <dgm:pt modelId="{6D387D20-C5B8-4F6B-B533-1A6FCA4BB71D}" type="pres">
      <dgm:prSet presAssocID="{C64F7A3F-85F6-487A-978F-AC2F5557ADFA}" presName="iconBgRect" presStyleLbl="bgShp" presStyleIdx="2" presStyleCnt="5"/>
      <dgm:spPr/>
    </dgm:pt>
    <dgm:pt modelId="{6314CFA3-4501-4DD7-AB82-7C53BD40F4FB}" type="pres">
      <dgm:prSet presAssocID="{C64F7A3F-85F6-487A-978F-AC2F5557ADFA}"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ethoscope"/>
        </a:ext>
      </dgm:extLst>
    </dgm:pt>
    <dgm:pt modelId="{EA81BF59-9BD1-45A6-B01C-0DCF1149F84B}" type="pres">
      <dgm:prSet presAssocID="{C64F7A3F-85F6-487A-978F-AC2F5557ADFA}" presName="spaceRect" presStyleCnt="0"/>
      <dgm:spPr/>
    </dgm:pt>
    <dgm:pt modelId="{A8BB883A-F820-4390-92F4-1F4769A9D625}" type="pres">
      <dgm:prSet presAssocID="{C64F7A3F-85F6-487A-978F-AC2F5557ADFA}" presName="textRect" presStyleLbl="revTx" presStyleIdx="2" presStyleCnt="5">
        <dgm:presLayoutVars>
          <dgm:chMax val="1"/>
          <dgm:chPref val="1"/>
        </dgm:presLayoutVars>
      </dgm:prSet>
      <dgm:spPr/>
    </dgm:pt>
    <dgm:pt modelId="{D6038CB7-C909-4A2E-8CD4-7016FE8EBE56}" type="pres">
      <dgm:prSet presAssocID="{C3EC01BE-1264-48D1-9EFA-E0EDD6974243}" presName="sibTrans" presStyleLbl="sibTrans2D1" presStyleIdx="0" presStyleCnt="0"/>
      <dgm:spPr/>
    </dgm:pt>
    <dgm:pt modelId="{0CD61FBA-F0E4-4CC6-9F8F-E137B62A585C}" type="pres">
      <dgm:prSet presAssocID="{156F107C-9FC3-48AA-B1FF-5A15B9F14845}" presName="compNode" presStyleCnt="0"/>
      <dgm:spPr/>
    </dgm:pt>
    <dgm:pt modelId="{0D5B581A-2AEE-4F77-A04F-1260EFACD846}" type="pres">
      <dgm:prSet presAssocID="{156F107C-9FC3-48AA-B1FF-5A15B9F14845}" presName="iconBgRect" presStyleLbl="bgShp" presStyleIdx="3" presStyleCnt="5"/>
      <dgm:spPr/>
    </dgm:pt>
    <dgm:pt modelId="{DFDAF8DE-6A38-4A79-A607-18F78DC02D82}" type="pres">
      <dgm:prSet presAssocID="{156F107C-9FC3-48AA-B1FF-5A15B9F1484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tor"/>
        </a:ext>
      </dgm:extLst>
    </dgm:pt>
    <dgm:pt modelId="{BFBCECAB-3C75-4C14-82D0-5937FA42C9A8}" type="pres">
      <dgm:prSet presAssocID="{156F107C-9FC3-48AA-B1FF-5A15B9F14845}" presName="spaceRect" presStyleCnt="0"/>
      <dgm:spPr/>
    </dgm:pt>
    <dgm:pt modelId="{FFA05236-0AE0-4F6F-8109-B2EDFEAEFA5C}" type="pres">
      <dgm:prSet presAssocID="{156F107C-9FC3-48AA-B1FF-5A15B9F14845}" presName="textRect" presStyleLbl="revTx" presStyleIdx="3" presStyleCnt="5">
        <dgm:presLayoutVars>
          <dgm:chMax val="1"/>
          <dgm:chPref val="1"/>
        </dgm:presLayoutVars>
      </dgm:prSet>
      <dgm:spPr/>
    </dgm:pt>
    <dgm:pt modelId="{521D7D8F-AF8C-4BE7-B833-4003FE9A3A9E}" type="pres">
      <dgm:prSet presAssocID="{A2A0F306-6099-4164-8BF6-A0CA62CC83B6}" presName="sibTrans" presStyleLbl="sibTrans2D1" presStyleIdx="0" presStyleCnt="0"/>
      <dgm:spPr/>
    </dgm:pt>
    <dgm:pt modelId="{4275B92E-7202-4564-8A89-C38A2C3FBE91}" type="pres">
      <dgm:prSet presAssocID="{17E22F4B-60E6-45E7-B9D2-35A744CBA9A4}" presName="compNode" presStyleCnt="0"/>
      <dgm:spPr/>
    </dgm:pt>
    <dgm:pt modelId="{E8E6FEE5-04CD-44D2-8F19-D41E940B7163}" type="pres">
      <dgm:prSet presAssocID="{17E22F4B-60E6-45E7-B9D2-35A744CBA9A4}" presName="iconBgRect" presStyleLbl="bgShp" presStyleIdx="4" presStyleCnt="5"/>
      <dgm:spPr/>
    </dgm:pt>
    <dgm:pt modelId="{3139C0A0-B23C-4253-9CF9-EE7291C9B699}" type="pres">
      <dgm:prSet presAssocID="{17E22F4B-60E6-45E7-B9D2-35A744CBA9A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ircle with Left Arrow"/>
        </a:ext>
      </dgm:extLst>
    </dgm:pt>
    <dgm:pt modelId="{79C7145A-E2EA-4E46-A2CE-51280CD60331}" type="pres">
      <dgm:prSet presAssocID="{17E22F4B-60E6-45E7-B9D2-35A744CBA9A4}" presName="spaceRect" presStyleCnt="0"/>
      <dgm:spPr/>
    </dgm:pt>
    <dgm:pt modelId="{F0E80C9B-F667-4346-9DC0-5196A180372A}" type="pres">
      <dgm:prSet presAssocID="{17E22F4B-60E6-45E7-B9D2-35A744CBA9A4}" presName="textRect" presStyleLbl="revTx" presStyleIdx="4" presStyleCnt="5">
        <dgm:presLayoutVars>
          <dgm:chMax val="1"/>
          <dgm:chPref val="1"/>
        </dgm:presLayoutVars>
      </dgm:prSet>
      <dgm:spPr/>
    </dgm:pt>
  </dgm:ptLst>
  <dgm:cxnLst>
    <dgm:cxn modelId="{2207F612-F3DD-4C45-BC1D-42A33957D056}" srcId="{0982ECFE-E445-4822-A218-E97B23BE6B8F}" destId="{C64F7A3F-85F6-487A-978F-AC2F5557ADFA}" srcOrd="2" destOrd="0" parTransId="{53F95F63-151E-4490-BE70-11A55E405685}" sibTransId="{C3EC01BE-1264-48D1-9EFA-E0EDD6974243}"/>
    <dgm:cxn modelId="{11341719-634C-4068-8D6A-B4BA95D2F99E}" srcId="{0982ECFE-E445-4822-A218-E97B23BE6B8F}" destId="{AD9C6810-3DBE-425F-A54B-982DF56DBF34}" srcOrd="0" destOrd="0" parTransId="{E4B838E1-4B21-4D55-B00C-582EAE5CA807}" sibTransId="{D51C185A-EC0E-4B33-9840-969CF9FC22A5}"/>
    <dgm:cxn modelId="{5CB35B21-D607-42DD-8E64-E3A6BDEC8E86}" type="presOf" srcId="{A2A0F306-6099-4164-8BF6-A0CA62CC83B6}" destId="{521D7D8F-AF8C-4BE7-B833-4003FE9A3A9E}" srcOrd="0" destOrd="0" presId="urn:microsoft.com/office/officeart/2018/2/layout/IconCircleList"/>
    <dgm:cxn modelId="{94CFD33F-E478-4EBE-90B5-13F12A42C3F0}" type="presOf" srcId="{0982ECFE-E445-4822-A218-E97B23BE6B8F}" destId="{DC372238-FD49-47B5-A1F3-A7C6EB03E2DF}" srcOrd="0" destOrd="0" presId="urn:microsoft.com/office/officeart/2018/2/layout/IconCircleList"/>
    <dgm:cxn modelId="{E9DA5C44-BA9E-4013-BCFF-6094355069BB}" type="presOf" srcId="{AD9C6810-3DBE-425F-A54B-982DF56DBF34}" destId="{F15F9AA2-D41A-4B9E-9146-BBE297D42FEE}" srcOrd="0" destOrd="0" presId="urn:microsoft.com/office/officeart/2018/2/layout/IconCircleList"/>
    <dgm:cxn modelId="{0E3FD549-D036-4551-8E4F-9429523E2711}" srcId="{0982ECFE-E445-4822-A218-E97B23BE6B8F}" destId="{17E22F4B-60E6-45E7-B9D2-35A744CBA9A4}" srcOrd="4" destOrd="0" parTransId="{F7CE5CBB-F0D5-4414-9333-DA1BA883F77D}" sibTransId="{EC5D2820-DB2C-4D77-8F01-CB28E4CC30A9}"/>
    <dgm:cxn modelId="{88CB0C79-8DCA-4EEE-8362-63A16A675E10}" type="presOf" srcId="{C3EC01BE-1264-48D1-9EFA-E0EDD6974243}" destId="{D6038CB7-C909-4A2E-8CD4-7016FE8EBE56}" srcOrd="0" destOrd="0" presId="urn:microsoft.com/office/officeart/2018/2/layout/IconCircleList"/>
    <dgm:cxn modelId="{F1825D82-D791-4C2E-ACDA-1D68028A3E38}" type="presOf" srcId="{D51C185A-EC0E-4B33-9840-969CF9FC22A5}" destId="{CD6EFCBC-C9E9-4E81-A955-9E04CE9E6C29}" srcOrd="0" destOrd="0" presId="urn:microsoft.com/office/officeart/2018/2/layout/IconCircleList"/>
    <dgm:cxn modelId="{C3A84586-A7FF-4F5B-B7FA-51A4220F26AD}" type="presOf" srcId="{0D1FD88B-F370-4CF1-9DB0-2A969B74BD79}" destId="{A27A2237-6626-4C4E-B9F5-538C602A8BA3}" srcOrd="0" destOrd="0" presId="urn:microsoft.com/office/officeart/2018/2/layout/IconCircleList"/>
    <dgm:cxn modelId="{F1C06C8B-352A-4FA8-8209-1846F80900C4}" srcId="{0982ECFE-E445-4822-A218-E97B23BE6B8F}" destId="{156F107C-9FC3-48AA-B1FF-5A15B9F14845}" srcOrd="3" destOrd="0" parTransId="{F554029F-7D4A-4BB5-8DC4-244ABE4523E0}" sibTransId="{A2A0F306-6099-4164-8BF6-A0CA62CC83B6}"/>
    <dgm:cxn modelId="{6A8229A8-57E7-4141-B436-7E6369F22228}" type="presOf" srcId="{17E22F4B-60E6-45E7-B9D2-35A744CBA9A4}" destId="{F0E80C9B-F667-4346-9DC0-5196A180372A}" srcOrd="0" destOrd="0" presId="urn:microsoft.com/office/officeart/2018/2/layout/IconCircleList"/>
    <dgm:cxn modelId="{66E099AB-3E77-464E-9C74-B2358977DC6C}" type="presOf" srcId="{156F107C-9FC3-48AA-B1FF-5A15B9F14845}" destId="{FFA05236-0AE0-4F6F-8109-B2EDFEAEFA5C}" srcOrd="0" destOrd="0" presId="urn:microsoft.com/office/officeart/2018/2/layout/IconCircleList"/>
    <dgm:cxn modelId="{3E14E7DC-7391-468E-A734-EB8F9292BE70}" type="presOf" srcId="{C64F7A3F-85F6-487A-978F-AC2F5557ADFA}" destId="{A8BB883A-F820-4390-92F4-1F4769A9D625}" srcOrd="0" destOrd="0" presId="urn:microsoft.com/office/officeart/2018/2/layout/IconCircleList"/>
    <dgm:cxn modelId="{6E4F17DF-8027-465C-98B1-A6A05293D6D8}" type="presOf" srcId="{0523A103-2F09-4175-B536-2A1AD8C8A54F}" destId="{6FC3EC87-72D3-48B9-BB43-B9C5D15E63D8}" srcOrd="0" destOrd="0" presId="urn:microsoft.com/office/officeart/2018/2/layout/IconCircleList"/>
    <dgm:cxn modelId="{336BBAF3-E938-4BEA-9E0F-A8C645D7DA27}" srcId="{0982ECFE-E445-4822-A218-E97B23BE6B8F}" destId="{0523A103-2F09-4175-B536-2A1AD8C8A54F}" srcOrd="1" destOrd="0" parTransId="{A984945C-CB6B-4924-A24F-E181109C7757}" sibTransId="{0D1FD88B-F370-4CF1-9DB0-2A969B74BD79}"/>
    <dgm:cxn modelId="{3CFE2A5F-1474-4FDB-8F7D-760EE8EC4D1D}" type="presParOf" srcId="{DC372238-FD49-47B5-A1F3-A7C6EB03E2DF}" destId="{FF9CDA5F-6FA7-489A-9233-01A58E0E1EFB}" srcOrd="0" destOrd="0" presId="urn:microsoft.com/office/officeart/2018/2/layout/IconCircleList"/>
    <dgm:cxn modelId="{0F8583E6-91AD-4122-AE17-988C4EAD8F0C}" type="presParOf" srcId="{FF9CDA5F-6FA7-489A-9233-01A58E0E1EFB}" destId="{1EEF7587-863B-43B4-B399-A3E1974896FB}" srcOrd="0" destOrd="0" presId="urn:microsoft.com/office/officeart/2018/2/layout/IconCircleList"/>
    <dgm:cxn modelId="{A6651C24-E642-4C80-8339-D8CF81145408}" type="presParOf" srcId="{1EEF7587-863B-43B4-B399-A3E1974896FB}" destId="{8FA2D772-E7C7-42AB-A043-2BBE94D12917}" srcOrd="0" destOrd="0" presId="urn:microsoft.com/office/officeart/2018/2/layout/IconCircleList"/>
    <dgm:cxn modelId="{B27F659E-2832-4B61-9AC3-A2EECCDF2937}" type="presParOf" srcId="{1EEF7587-863B-43B4-B399-A3E1974896FB}" destId="{55728AAC-AA23-42B8-9759-D7CEA950E1CD}" srcOrd="1" destOrd="0" presId="urn:microsoft.com/office/officeart/2018/2/layout/IconCircleList"/>
    <dgm:cxn modelId="{2A994291-7ECF-42B0-9CF8-40AAC067964F}" type="presParOf" srcId="{1EEF7587-863B-43B4-B399-A3E1974896FB}" destId="{CFDF5AEB-458F-42EA-9512-26F552C82D97}" srcOrd="2" destOrd="0" presId="urn:microsoft.com/office/officeart/2018/2/layout/IconCircleList"/>
    <dgm:cxn modelId="{C57346BC-5449-42C2-AF81-44F77BD01A11}" type="presParOf" srcId="{1EEF7587-863B-43B4-B399-A3E1974896FB}" destId="{F15F9AA2-D41A-4B9E-9146-BBE297D42FEE}" srcOrd="3" destOrd="0" presId="urn:microsoft.com/office/officeart/2018/2/layout/IconCircleList"/>
    <dgm:cxn modelId="{1C1A4F5D-BDC6-43EC-9839-A1A7325C0EC1}" type="presParOf" srcId="{FF9CDA5F-6FA7-489A-9233-01A58E0E1EFB}" destId="{CD6EFCBC-C9E9-4E81-A955-9E04CE9E6C29}" srcOrd="1" destOrd="0" presId="urn:microsoft.com/office/officeart/2018/2/layout/IconCircleList"/>
    <dgm:cxn modelId="{860F1D7A-3B9D-4F68-96B7-C90EDC33165A}" type="presParOf" srcId="{FF9CDA5F-6FA7-489A-9233-01A58E0E1EFB}" destId="{2270CFED-E762-4A0E-AEFF-4D044C589D04}" srcOrd="2" destOrd="0" presId="urn:microsoft.com/office/officeart/2018/2/layout/IconCircleList"/>
    <dgm:cxn modelId="{25F01AEA-C5F7-4389-891A-E5007FB78EC2}" type="presParOf" srcId="{2270CFED-E762-4A0E-AEFF-4D044C589D04}" destId="{668562A0-F8C5-4510-931F-9F323E20ED7A}" srcOrd="0" destOrd="0" presId="urn:microsoft.com/office/officeart/2018/2/layout/IconCircleList"/>
    <dgm:cxn modelId="{58316495-D53A-4A97-A9D6-474B47DB3B8A}" type="presParOf" srcId="{2270CFED-E762-4A0E-AEFF-4D044C589D04}" destId="{D14877B8-74CC-4346-8B19-5FDEB50BD135}" srcOrd="1" destOrd="0" presId="urn:microsoft.com/office/officeart/2018/2/layout/IconCircleList"/>
    <dgm:cxn modelId="{A1777658-1718-4D4C-AE89-9A87F6D4FB79}" type="presParOf" srcId="{2270CFED-E762-4A0E-AEFF-4D044C589D04}" destId="{DAAA079A-CF1B-4496-961D-E2F2C6B98ED8}" srcOrd="2" destOrd="0" presId="urn:microsoft.com/office/officeart/2018/2/layout/IconCircleList"/>
    <dgm:cxn modelId="{447BD38B-E3F4-4AA3-95DA-3E9FC23015EC}" type="presParOf" srcId="{2270CFED-E762-4A0E-AEFF-4D044C589D04}" destId="{6FC3EC87-72D3-48B9-BB43-B9C5D15E63D8}" srcOrd="3" destOrd="0" presId="urn:microsoft.com/office/officeart/2018/2/layout/IconCircleList"/>
    <dgm:cxn modelId="{2A703C91-D29A-4418-9E23-A73461DC44C4}" type="presParOf" srcId="{FF9CDA5F-6FA7-489A-9233-01A58E0E1EFB}" destId="{A27A2237-6626-4C4E-B9F5-538C602A8BA3}" srcOrd="3" destOrd="0" presId="urn:microsoft.com/office/officeart/2018/2/layout/IconCircleList"/>
    <dgm:cxn modelId="{A7AC2A5E-4794-4EB0-B6A1-8CACA23A5DD3}" type="presParOf" srcId="{FF9CDA5F-6FA7-489A-9233-01A58E0E1EFB}" destId="{BD36D63D-5907-4061-A314-F0218D17ACCA}" srcOrd="4" destOrd="0" presId="urn:microsoft.com/office/officeart/2018/2/layout/IconCircleList"/>
    <dgm:cxn modelId="{DDFA5AD5-D5B4-4147-B66C-7A80D9BF8AC3}" type="presParOf" srcId="{BD36D63D-5907-4061-A314-F0218D17ACCA}" destId="{6D387D20-C5B8-4F6B-B533-1A6FCA4BB71D}" srcOrd="0" destOrd="0" presId="urn:microsoft.com/office/officeart/2018/2/layout/IconCircleList"/>
    <dgm:cxn modelId="{151F73D3-D0ED-4D01-9AB5-567F7AF2C11F}" type="presParOf" srcId="{BD36D63D-5907-4061-A314-F0218D17ACCA}" destId="{6314CFA3-4501-4DD7-AB82-7C53BD40F4FB}" srcOrd="1" destOrd="0" presId="urn:microsoft.com/office/officeart/2018/2/layout/IconCircleList"/>
    <dgm:cxn modelId="{527F9CDB-37B2-4841-A03D-7CBEA7F40968}" type="presParOf" srcId="{BD36D63D-5907-4061-A314-F0218D17ACCA}" destId="{EA81BF59-9BD1-45A6-B01C-0DCF1149F84B}" srcOrd="2" destOrd="0" presId="urn:microsoft.com/office/officeart/2018/2/layout/IconCircleList"/>
    <dgm:cxn modelId="{64ED39FD-9671-490B-AF26-244B9FAEEB1A}" type="presParOf" srcId="{BD36D63D-5907-4061-A314-F0218D17ACCA}" destId="{A8BB883A-F820-4390-92F4-1F4769A9D625}" srcOrd="3" destOrd="0" presId="urn:microsoft.com/office/officeart/2018/2/layout/IconCircleList"/>
    <dgm:cxn modelId="{5C41353F-A0DE-4564-99B5-B018719FBC99}" type="presParOf" srcId="{FF9CDA5F-6FA7-489A-9233-01A58E0E1EFB}" destId="{D6038CB7-C909-4A2E-8CD4-7016FE8EBE56}" srcOrd="5" destOrd="0" presId="urn:microsoft.com/office/officeart/2018/2/layout/IconCircleList"/>
    <dgm:cxn modelId="{5EF94FEB-1F2E-4AC8-9C59-8A1DF7DCB01B}" type="presParOf" srcId="{FF9CDA5F-6FA7-489A-9233-01A58E0E1EFB}" destId="{0CD61FBA-F0E4-4CC6-9F8F-E137B62A585C}" srcOrd="6" destOrd="0" presId="urn:microsoft.com/office/officeart/2018/2/layout/IconCircleList"/>
    <dgm:cxn modelId="{D2D3C1FB-AF96-4A3E-9977-42054F532F1B}" type="presParOf" srcId="{0CD61FBA-F0E4-4CC6-9F8F-E137B62A585C}" destId="{0D5B581A-2AEE-4F77-A04F-1260EFACD846}" srcOrd="0" destOrd="0" presId="urn:microsoft.com/office/officeart/2018/2/layout/IconCircleList"/>
    <dgm:cxn modelId="{AA6682E0-7220-41A2-824C-D558ABBEEB8E}" type="presParOf" srcId="{0CD61FBA-F0E4-4CC6-9F8F-E137B62A585C}" destId="{DFDAF8DE-6A38-4A79-A607-18F78DC02D82}" srcOrd="1" destOrd="0" presId="urn:microsoft.com/office/officeart/2018/2/layout/IconCircleList"/>
    <dgm:cxn modelId="{5B619EB6-6B64-48E5-9C19-ED9D7090FA0D}" type="presParOf" srcId="{0CD61FBA-F0E4-4CC6-9F8F-E137B62A585C}" destId="{BFBCECAB-3C75-4C14-82D0-5937FA42C9A8}" srcOrd="2" destOrd="0" presId="urn:microsoft.com/office/officeart/2018/2/layout/IconCircleList"/>
    <dgm:cxn modelId="{77834EDA-44B0-4F46-8453-BF3086030DF2}" type="presParOf" srcId="{0CD61FBA-F0E4-4CC6-9F8F-E137B62A585C}" destId="{FFA05236-0AE0-4F6F-8109-B2EDFEAEFA5C}" srcOrd="3" destOrd="0" presId="urn:microsoft.com/office/officeart/2018/2/layout/IconCircleList"/>
    <dgm:cxn modelId="{998C13E8-9307-4989-AF9F-88D2116E5BF4}" type="presParOf" srcId="{FF9CDA5F-6FA7-489A-9233-01A58E0E1EFB}" destId="{521D7D8F-AF8C-4BE7-B833-4003FE9A3A9E}" srcOrd="7" destOrd="0" presId="urn:microsoft.com/office/officeart/2018/2/layout/IconCircleList"/>
    <dgm:cxn modelId="{C98EEE41-97A7-41C8-AF16-04EC0A95C82D}" type="presParOf" srcId="{FF9CDA5F-6FA7-489A-9233-01A58E0E1EFB}" destId="{4275B92E-7202-4564-8A89-C38A2C3FBE91}" srcOrd="8" destOrd="0" presId="urn:microsoft.com/office/officeart/2018/2/layout/IconCircleList"/>
    <dgm:cxn modelId="{1D7048FF-FDC2-4B40-8F17-4E863ABDF4DB}" type="presParOf" srcId="{4275B92E-7202-4564-8A89-C38A2C3FBE91}" destId="{E8E6FEE5-04CD-44D2-8F19-D41E940B7163}" srcOrd="0" destOrd="0" presId="urn:microsoft.com/office/officeart/2018/2/layout/IconCircleList"/>
    <dgm:cxn modelId="{8F2E7B02-5F16-4C07-9516-53816A52A845}" type="presParOf" srcId="{4275B92E-7202-4564-8A89-C38A2C3FBE91}" destId="{3139C0A0-B23C-4253-9CF9-EE7291C9B699}" srcOrd="1" destOrd="0" presId="urn:microsoft.com/office/officeart/2018/2/layout/IconCircleList"/>
    <dgm:cxn modelId="{6FCF72C9-B217-4877-A992-3C418248DDB3}" type="presParOf" srcId="{4275B92E-7202-4564-8A89-C38A2C3FBE91}" destId="{79C7145A-E2EA-4E46-A2CE-51280CD60331}" srcOrd="2" destOrd="0" presId="urn:microsoft.com/office/officeart/2018/2/layout/IconCircleList"/>
    <dgm:cxn modelId="{1E4BA7EA-3F13-4F3A-9F05-FD848C920C3B}" type="presParOf" srcId="{4275B92E-7202-4564-8A89-C38A2C3FBE91}" destId="{F0E80C9B-F667-4346-9DC0-5196A180372A}"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42EB274-0890-481D-B4F8-ED03A1818FB2}"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320515AE-86B7-469D-BAAA-80EB7A81D588}">
      <dgm:prSet/>
      <dgm:spPr/>
      <dgm:t>
        <a:bodyPr/>
        <a:lstStyle/>
        <a:p>
          <a:r>
            <a:rPr lang="en-GB"/>
            <a:t>The purpose of the Silver Survey is to consolidate the findings of the primary and secondary surveys as well as identifying any individual risk factors for the development of delirium.</a:t>
          </a:r>
          <a:endParaRPr lang="en-US"/>
        </a:p>
      </dgm:t>
    </dgm:pt>
    <dgm:pt modelId="{B939A0D2-481F-4BF6-8D9D-CB1150C3CC35}" type="parTrans" cxnId="{B323597D-7947-4581-BC12-E4E92E4CB2C9}">
      <dgm:prSet/>
      <dgm:spPr/>
      <dgm:t>
        <a:bodyPr/>
        <a:lstStyle/>
        <a:p>
          <a:endParaRPr lang="en-US"/>
        </a:p>
      </dgm:t>
    </dgm:pt>
    <dgm:pt modelId="{7091419D-5486-4413-BDE4-E4DE78C9814F}" type="sibTrans" cxnId="{B323597D-7947-4581-BC12-E4E92E4CB2C9}">
      <dgm:prSet/>
      <dgm:spPr/>
      <dgm:t>
        <a:bodyPr/>
        <a:lstStyle/>
        <a:p>
          <a:endParaRPr lang="en-US"/>
        </a:p>
      </dgm:t>
    </dgm:pt>
    <dgm:pt modelId="{55FCBEA3-4B5E-4744-BF9B-0575E10076EA}">
      <dgm:prSet/>
      <dgm:spPr/>
      <dgm:t>
        <a:bodyPr/>
        <a:lstStyle/>
        <a:p>
          <a:r>
            <a:rPr lang="en-GB"/>
            <a:t>It may not be possible to conduct such an assessment in the Emergency Department, especially if the patient is due to be transferred to theatre or critical care. However it should be completed as soon as it is safe to do so.</a:t>
          </a:r>
          <a:endParaRPr lang="en-US"/>
        </a:p>
      </dgm:t>
    </dgm:pt>
    <dgm:pt modelId="{3FD1C8DD-36F1-4EA8-9AB4-0FBA505092FF}" type="parTrans" cxnId="{CF0A0DF5-3E42-4017-BEA3-692820553A89}">
      <dgm:prSet/>
      <dgm:spPr/>
      <dgm:t>
        <a:bodyPr/>
        <a:lstStyle/>
        <a:p>
          <a:endParaRPr lang="en-US"/>
        </a:p>
      </dgm:t>
    </dgm:pt>
    <dgm:pt modelId="{C25893A3-46B7-4A49-B3F7-201890E67BC6}" type="sibTrans" cxnId="{CF0A0DF5-3E42-4017-BEA3-692820553A89}">
      <dgm:prSet/>
      <dgm:spPr/>
      <dgm:t>
        <a:bodyPr/>
        <a:lstStyle/>
        <a:p>
          <a:endParaRPr lang="en-US"/>
        </a:p>
      </dgm:t>
    </dgm:pt>
    <dgm:pt modelId="{C6C988E0-C16B-4263-95EB-ABD696E4FD0A}">
      <dgm:prSet/>
      <dgm:spPr/>
      <dgm:t>
        <a:bodyPr/>
        <a:lstStyle/>
        <a:p>
          <a:r>
            <a:rPr lang="en-GB" dirty="0"/>
            <a:t>Handouts for Silver Survey to be given to candidates. (PDF uploaded separately)</a:t>
          </a:r>
          <a:endParaRPr lang="en-US" dirty="0"/>
        </a:p>
      </dgm:t>
    </dgm:pt>
    <dgm:pt modelId="{DB04F3D3-69C6-4ED5-AA51-E1BF22771FE2}" type="parTrans" cxnId="{04D7B452-65EB-4AE1-9800-ECC43F765079}">
      <dgm:prSet/>
      <dgm:spPr/>
      <dgm:t>
        <a:bodyPr/>
        <a:lstStyle/>
        <a:p>
          <a:endParaRPr lang="en-US"/>
        </a:p>
      </dgm:t>
    </dgm:pt>
    <dgm:pt modelId="{330C9EFF-E488-41FB-BDDA-B1AF15BFE565}" type="sibTrans" cxnId="{04D7B452-65EB-4AE1-9800-ECC43F765079}">
      <dgm:prSet/>
      <dgm:spPr/>
      <dgm:t>
        <a:bodyPr/>
        <a:lstStyle/>
        <a:p>
          <a:endParaRPr lang="en-US"/>
        </a:p>
      </dgm:t>
    </dgm:pt>
    <dgm:pt modelId="{85B7625F-AAF1-4503-9833-F740AE307940}" type="pres">
      <dgm:prSet presAssocID="{342EB274-0890-481D-B4F8-ED03A1818FB2}" presName="vert0" presStyleCnt="0">
        <dgm:presLayoutVars>
          <dgm:dir/>
          <dgm:animOne val="branch"/>
          <dgm:animLvl val="lvl"/>
        </dgm:presLayoutVars>
      </dgm:prSet>
      <dgm:spPr/>
    </dgm:pt>
    <dgm:pt modelId="{D8E142D3-A8E6-4085-9431-AD34236DCF0E}" type="pres">
      <dgm:prSet presAssocID="{320515AE-86B7-469D-BAAA-80EB7A81D588}" presName="thickLine" presStyleLbl="alignNode1" presStyleIdx="0" presStyleCnt="3"/>
      <dgm:spPr/>
    </dgm:pt>
    <dgm:pt modelId="{C0A68EF0-2855-4850-A5F0-A8FE2C795274}" type="pres">
      <dgm:prSet presAssocID="{320515AE-86B7-469D-BAAA-80EB7A81D588}" presName="horz1" presStyleCnt="0"/>
      <dgm:spPr/>
    </dgm:pt>
    <dgm:pt modelId="{CBBFACF1-9F3B-4F4B-8E7D-4E695032EE85}" type="pres">
      <dgm:prSet presAssocID="{320515AE-86B7-469D-BAAA-80EB7A81D588}" presName="tx1" presStyleLbl="revTx" presStyleIdx="0" presStyleCnt="3"/>
      <dgm:spPr/>
    </dgm:pt>
    <dgm:pt modelId="{727CA707-3178-4DE2-9F86-A13270899104}" type="pres">
      <dgm:prSet presAssocID="{320515AE-86B7-469D-BAAA-80EB7A81D588}" presName="vert1" presStyleCnt="0"/>
      <dgm:spPr/>
    </dgm:pt>
    <dgm:pt modelId="{C8D59286-46FA-49AA-9E2A-A4746136CD75}" type="pres">
      <dgm:prSet presAssocID="{55FCBEA3-4B5E-4744-BF9B-0575E10076EA}" presName="thickLine" presStyleLbl="alignNode1" presStyleIdx="1" presStyleCnt="3"/>
      <dgm:spPr/>
    </dgm:pt>
    <dgm:pt modelId="{3DB7BEC3-0107-436F-B98F-35610318FB3B}" type="pres">
      <dgm:prSet presAssocID="{55FCBEA3-4B5E-4744-BF9B-0575E10076EA}" presName="horz1" presStyleCnt="0"/>
      <dgm:spPr/>
    </dgm:pt>
    <dgm:pt modelId="{B17A6D16-4277-4025-B758-3114535CAC09}" type="pres">
      <dgm:prSet presAssocID="{55FCBEA3-4B5E-4744-BF9B-0575E10076EA}" presName="tx1" presStyleLbl="revTx" presStyleIdx="1" presStyleCnt="3"/>
      <dgm:spPr/>
    </dgm:pt>
    <dgm:pt modelId="{D66C7195-FA89-4649-91AA-8217DE451CAA}" type="pres">
      <dgm:prSet presAssocID="{55FCBEA3-4B5E-4744-BF9B-0575E10076EA}" presName="vert1" presStyleCnt="0"/>
      <dgm:spPr/>
    </dgm:pt>
    <dgm:pt modelId="{CA6B78A1-D646-417B-AA32-82E8937DD52F}" type="pres">
      <dgm:prSet presAssocID="{C6C988E0-C16B-4263-95EB-ABD696E4FD0A}" presName="thickLine" presStyleLbl="alignNode1" presStyleIdx="2" presStyleCnt="3"/>
      <dgm:spPr/>
    </dgm:pt>
    <dgm:pt modelId="{5963140E-14EC-426D-ADA1-A789D7AACB51}" type="pres">
      <dgm:prSet presAssocID="{C6C988E0-C16B-4263-95EB-ABD696E4FD0A}" presName="horz1" presStyleCnt="0"/>
      <dgm:spPr/>
    </dgm:pt>
    <dgm:pt modelId="{CAB87FBE-A9AE-4488-A463-F0CEF10AA617}" type="pres">
      <dgm:prSet presAssocID="{C6C988E0-C16B-4263-95EB-ABD696E4FD0A}" presName="tx1" presStyleLbl="revTx" presStyleIdx="2" presStyleCnt="3"/>
      <dgm:spPr/>
    </dgm:pt>
    <dgm:pt modelId="{FFF71910-A8AF-4712-997B-405D41F90924}" type="pres">
      <dgm:prSet presAssocID="{C6C988E0-C16B-4263-95EB-ABD696E4FD0A}" presName="vert1" presStyleCnt="0"/>
      <dgm:spPr/>
    </dgm:pt>
  </dgm:ptLst>
  <dgm:cxnLst>
    <dgm:cxn modelId="{F953A515-38CC-4700-A657-78735D6BD63F}" type="presOf" srcId="{C6C988E0-C16B-4263-95EB-ABD696E4FD0A}" destId="{CAB87FBE-A9AE-4488-A463-F0CEF10AA617}" srcOrd="0" destOrd="0" presId="urn:microsoft.com/office/officeart/2008/layout/LinedList"/>
    <dgm:cxn modelId="{8B1B383F-E669-473F-B5D9-ABC5D19E609A}" type="presOf" srcId="{320515AE-86B7-469D-BAAA-80EB7A81D588}" destId="{CBBFACF1-9F3B-4F4B-8E7D-4E695032EE85}" srcOrd="0" destOrd="0" presId="urn:microsoft.com/office/officeart/2008/layout/LinedList"/>
    <dgm:cxn modelId="{04D7B452-65EB-4AE1-9800-ECC43F765079}" srcId="{342EB274-0890-481D-B4F8-ED03A1818FB2}" destId="{C6C988E0-C16B-4263-95EB-ABD696E4FD0A}" srcOrd="2" destOrd="0" parTransId="{DB04F3D3-69C6-4ED5-AA51-E1BF22771FE2}" sibTransId="{330C9EFF-E488-41FB-BDDA-B1AF15BFE565}"/>
    <dgm:cxn modelId="{B323597D-7947-4581-BC12-E4E92E4CB2C9}" srcId="{342EB274-0890-481D-B4F8-ED03A1818FB2}" destId="{320515AE-86B7-469D-BAAA-80EB7A81D588}" srcOrd="0" destOrd="0" parTransId="{B939A0D2-481F-4BF6-8D9D-CB1150C3CC35}" sibTransId="{7091419D-5486-4413-BDE4-E4DE78C9814F}"/>
    <dgm:cxn modelId="{DEFB6E96-0305-405C-9C82-5866FB18A38C}" type="presOf" srcId="{55FCBEA3-4B5E-4744-BF9B-0575E10076EA}" destId="{B17A6D16-4277-4025-B758-3114535CAC09}" srcOrd="0" destOrd="0" presId="urn:microsoft.com/office/officeart/2008/layout/LinedList"/>
    <dgm:cxn modelId="{802CF5E8-7B9D-4735-9C1D-5D264BA8B6DC}" type="presOf" srcId="{342EB274-0890-481D-B4F8-ED03A1818FB2}" destId="{85B7625F-AAF1-4503-9833-F740AE307940}" srcOrd="0" destOrd="0" presId="urn:microsoft.com/office/officeart/2008/layout/LinedList"/>
    <dgm:cxn modelId="{CF0A0DF5-3E42-4017-BEA3-692820553A89}" srcId="{342EB274-0890-481D-B4F8-ED03A1818FB2}" destId="{55FCBEA3-4B5E-4744-BF9B-0575E10076EA}" srcOrd="1" destOrd="0" parTransId="{3FD1C8DD-36F1-4EA8-9AB4-0FBA505092FF}" sibTransId="{C25893A3-46B7-4A49-B3F7-201890E67BC6}"/>
    <dgm:cxn modelId="{946A6DCE-C8EA-450C-8840-AED426AA7A8E}" type="presParOf" srcId="{85B7625F-AAF1-4503-9833-F740AE307940}" destId="{D8E142D3-A8E6-4085-9431-AD34236DCF0E}" srcOrd="0" destOrd="0" presId="urn:microsoft.com/office/officeart/2008/layout/LinedList"/>
    <dgm:cxn modelId="{A923FEB5-D17F-4EC3-BB69-76C154183864}" type="presParOf" srcId="{85B7625F-AAF1-4503-9833-F740AE307940}" destId="{C0A68EF0-2855-4850-A5F0-A8FE2C795274}" srcOrd="1" destOrd="0" presId="urn:microsoft.com/office/officeart/2008/layout/LinedList"/>
    <dgm:cxn modelId="{685ECA3D-7385-4D41-A51A-1DB8EA361D37}" type="presParOf" srcId="{C0A68EF0-2855-4850-A5F0-A8FE2C795274}" destId="{CBBFACF1-9F3B-4F4B-8E7D-4E695032EE85}" srcOrd="0" destOrd="0" presId="urn:microsoft.com/office/officeart/2008/layout/LinedList"/>
    <dgm:cxn modelId="{3E2A9CF2-65ED-4FE7-BED6-D8D4952E8645}" type="presParOf" srcId="{C0A68EF0-2855-4850-A5F0-A8FE2C795274}" destId="{727CA707-3178-4DE2-9F86-A13270899104}" srcOrd="1" destOrd="0" presId="urn:microsoft.com/office/officeart/2008/layout/LinedList"/>
    <dgm:cxn modelId="{FB552C70-02FC-47DD-A60C-9433460EE76C}" type="presParOf" srcId="{85B7625F-AAF1-4503-9833-F740AE307940}" destId="{C8D59286-46FA-49AA-9E2A-A4746136CD75}" srcOrd="2" destOrd="0" presId="urn:microsoft.com/office/officeart/2008/layout/LinedList"/>
    <dgm:cxn modelId="{5C877471-E20C-4B12-8221-971F67F8F6C8}" type="presParOf" srcId="{85B7625F-AAF1-4503-9833-F740AE307940}" destId="{3DB7BEC3-0107-436F-B98F-35610318FB3B}" srcOrd="3" destOrd="0" presId="urn:microsoft.com/office/officeart/2008/layout/LinedList"/>
    <dgm:cxn modelId="{8ACF0347-9A6C-4484-98A6-55C504D7B5B2}" type="presParOf" srcId="{3DB7BEC3-0107-436F-B98F-35610318FB3B}" destId="{B17A6D16-4277-4025-B758-3114535CAC09}" srcOrd="0" destOrd="0" presId="urn:microsoft.com/office/officeart/2008/layout/LinedList"/>
    <dgm:cxn modelId="{D00B91F4-7C14-47BB-826B-04B10B8BAF08}" type="presParOf" srcId="{3DB7BEC3-0107-436F-B98F-35610318FB3B}" destId="{D66C7195-FA89-4649-91AA-8217DE451CAA}" srcOrd="1" destOrd="0" presId="urn:microsoft.com/office/officeart/2008/layout/LinedList"/>
    <dgm:cxn modelId="{FC40CFD5-D5B2-4E23-9D6A-A42D7E895CF1}" type="presParOf" srcId="{85B7625F-AAF1-4503-9833-F740AE307940}" destId="{CA6B78A1-D646-417B-AA32-82E8937DD52F}" srcOrd="4" destOrd="0" presId="urn:microsoft.com/office/officeart/2008/layout/LinedList"/>
    <dgm:cxn modelId="{18634457-CC58-4F94-A39F-23BBBCD6B1B3}" type="presParOf" srcId="{85B7625F-AAF1-4503-9833-F740AE307940}" destId="{5963140E-14EC-426D-ADA1-A789D7AACB51}" srcOrd="5" destOrd="0" presId="urn:microsoft.com/office/officeart/2008/layout/LinedList"/>
    <dgm:cxn modelId="{593F584C-21A4-4E7D-9274-6503FC19D51B}" type="presParOf" srcId="{5963140E-14EC-426D-ADA1-A789D7AACB51}" destId="{CAB87FBE-A9AE-4488-A463-F0CEF10AA617}" srcOrd="0" destOrd="0" presId="urn:microsoft.com/office/officeart/2008/layout/LinedList"/>
    <dgm:cxn modelId="{77EAB970-285D-400C-A3D3-31231FB5CAA3}" type="presParOf" srcId="{5963140E-14EC-426D-ADA1-A789D7AACB51}" destId="{FFF71910-A8AF-4712-997B-405D41F9092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9B6F6C-A6D0-4429-ABC4-7B83DA0F9FBA}">
      <dsp:nvSpPr>
        <dsp:cNvPr id="0" name=""/>
        <dsp:cNvSpPr/>
      </dsp:nvSpPr>
      <dsp:spPr>
        <a:xfrm>
          <a:off x="739962" y="843230"/>
          <a:ext cx="919749" cy="9197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7199773-9134-4D0E-8A82-00242DE5BE1A}">
      <dsp:nvSpPr>
        <dsp:cNvPr id="0" name=""/>
        <dsp:cNvSpPr/>
      </dsp:nvSpPr>
      <dsp:spPr>
        <a:xfrm>
          <a:off x="177893" y="2064809"/>
          <a:ext cx="2043886"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Given the mechanism of injury – Silver trauma Call to be put out.</a:t>
          </a:r>
          <a:endParaRPr lang="en-US" sz="1100" kern="1200"/>
        </a:p>
      </dsp:txBody>
      <dsp:txXfrm>
        <a:off x="177893" y="2064809"/>
        <a:ext cx="2043886" cy="787500"/>
      </dsp:txXfrm>
    </dsp:sp>
    <dsp:sp modelId="{C87C0655-E561-4644-92C7-BD1742CBAE5D}">
      <dsp:nvSpPr>
        <dsp:cNvPr id="0" name=""/>
        <dsp:cNvSpPr/>
      </dsp:nvSpPr>
      <dsp:spPr>
        <a:xfrm>
          <a:off x="3141529" y="843230"/>
          <a:ext cx="919749" cy="9197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B52AC1-CBDD-41DA-A99B-68F4B2D5C5E2}">
      <dsp:nvSpPr>
        <dsp:cNvPr id="0" name=""/>
        <dsp:cNvSpPr/>
      </dsp:nvSpPr>
      <dsp:spPr>
        <a:xfrm>
          <a:off x="2579460" y="2064809"/>
          <a:ext cx="2043886"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Identify trauma team leader who will assign roles – 1 nurse, 1 SHO/junior doctor at the start of scenario </a:t>
          </a:r>
          <a:endParaRPr lang="en-US" sz="1100" kern="1200"/>
        </a:p>
      </dsp:txBody>
      <dsp:txXfrm>
        <a:off x="2579460" y="2064809"/>
        <a:ext cx="2043886" cy="787500"/>
      </dsp:txXfrm>
    </dsp:sp>
    <dsp:sp modelId="{CF2D491C-D3B6-4EF0-86DC-F2386E050A6D}">
      <dsp:nvSpPr>
        <dsp:cNvPr id="0" name=""/>
        <dsp:cNvSpPr/>
      </dsp:nvSpPr>
      <dsp:spPr>
        <a:xfrm>
          <a:off x="5543096" y="843230"/>
          <a:ext cx="919749" cy="9197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B491ED8-41B4-4E25-9E0B-46DBE003F8BC}">
      <dsp:nvSpPr>
        <dsp:cNvPr id="0" name=""/>
        <dsp:cNvSpPr/>
      </dsp:nvSpPr>
      <dsp:spPr>
        <a:xfrm>
          <a:off x="4981027" y="2064809"/>
          <a:ext cx="2043886"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2 more roles -Anaesthetist on the way (to be assigned), can help with c-spine immobilisation and AMPLE history</a:t>
          </a:r>
          <a:endParaRPr lang="en-US" sz="1100" kern="1200"/>
        </a:p>
      </dsp:txBody>
      <dsp:txXfrm>
        <a:off x="4981027" y="2064809"/>
        <a:ext cx="2043886" cy="787500"/>
      </dsp:txXfrm>
    </dsp:sp>
    <dsp:sp modelId="{425F9761-797D-4962-A7D6-71D5B4815A2A}">
      <dsp:nvSpPr>
        <dsp:cNvPr id="0" name=""/>
        <dsp:cNvSpPr/>
      </dsp:nvSpPr>
      <dsp:spPr>
        <a:xfrm>
          <a:off x="7944663" y="843230"/>
          <a:ext cx="919749" cy="9197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D31E8C2-682A-47DF-A73E-FED4B999DB52}">
      <dsp:nvSpPr>
        <dsp:cNvPr id="0" name=""/>
        <dsp:cNvSpPr/>
      </dsp:nvSpPr>
      <dsp:spPr>
        <a:xfrm>
          <a:off x="7382594" y="2064809"/>
          <a:ext cx="2043886"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Ortho registrar to come later in scenario and surgeons.</a:t>
          </a:r>
          <a:endParaRPr lang="en-US" sz="1100" kern="1200"/>
        </a:p>
      </dsp:txBody>
      <dsp:txXfrm>
        <a:off x="7382594" y="2064809"/>
        <a:ext cx="2043886" cy="78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55348F-0DA4-417F-9941-B556E1105135}">
      <dsp:nvSpPr>
        <dsp:cNvPr id="0" name=""/>
        <dsp:cNvSpPr/>
      </dsp:nvSpPr>
      <dsp:spPr>
        <a:xfrm>
          <a:off x="2719390" y="572928"/>
          <a:ext cx="440455" cy="91440"/>
        </a:xfrm>
        <a:custGeom>
          <a:avLst/>
          <a:gdLst/>
          <a:ahLst/>
          <a:cxnLst/>
          <a:rect l="0" t="0" r="0" b="0"/>
          <a:pathLst>
            <a:path>
              <a:moveTo>
                <a:pt x="0" y="45720"/>
              </a:moveTo>
              <a:lnTo>
                <a:pt x="440455" y="45720"/>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27842" y="616291"/>
        <a:ext cx="23552" cy="4715"/>
      </dsp:txXfrm>
    </dsp:sp>
    <dsp:sp modelId="{EEB76376-EE1A-4988-B494-D8506AFB1505}">
      <dsp:nvSpPr>
        <dsp:cNvPr id="0" name=""/>
        <dsp:cNvSpPr/>
      </dsp:nvSpPr>
      <dsp:spPr>
        <a:xfrm>
          <a:off x="673124" y="4228"/>
          <a:ext cx="2048066" cy="1228839"/>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8000"/>
                <a:satMod val="130000"/>
                <a:lumMod val="92000"/>
              </a:schemeClr>
            </a:gs>
            <a:gs pos="100000">
              <a:schemeClr val="dk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0357" tIns="105342" rIns="100357" bIns="105342" numCol="1" spcCol="1270" anchor="ctr" anchorCtr="0">
          <a:noAutofit/>
        </a:bodyPr>
        <a:lstStyle/>
        <a:p>
          <a:pPr marL="0" lvl="0" indent="0" algn="ctr" defTabSz="533400">
            <a:lnSpc>
              <a:spcPct val="90000"/>
            </a:lnSpc>
            <a:spcBef>
              <a:spcPct val="0"/>
            </a:spcBef>
            <a:spcAft>
              <a:spcPct val="35000"/>
            </a:spcAft>
            <a:buNone/>
          </a:pPr>
          <a:r>
            <a:rPr lang="en-GB" sz="1200" kern="1200"/>
            <a:t>A- patent (pt. is talking but confused)</a:t>
          </a:r>
          <a:endParaRPr lang="en-US" sz="1200" kern="1200"/>
        </a:p>
      </dsp:txBody>
      <dsp:txXfrm>
        <a:off x="673124" y="4228"/>
        <a:ext cx="2048066" cy="1228839"/>
      </dsp:txXfrm>
    </dsp:sp>
    <dsp:sp modelId="{FB960474-3E83-4F89-857E-AB710A8F4312}">
      <dsp:nvSpPr>
        <dsp:cNvPr id="0" name=""/>
        <dsp:cNvSpPr/>
      </dsp:nvSpPr>
      <dsp:spPr>
        <a:xfrm>
          <a:off x="1697157" y="1231268"/>
          <a:ext cx="2519121" cy="440455"/>
        </a:xfrm>
        <a:custGeom>
          <a:avLst/>
          <a:gdLst/>
          <a:ahLst/>
          <a:cxnLst/>
          <a:rect l="0" t="0" r="0" b="0"/>
          <a:pathLst>
            <a:path>
              <a:moveTo>
                <a:pt x="2519121" y="0"/>
              </a:moveTo>
              <a:lnTo>
                <a:pt x="2519121" y="237327"/>
              </a:lnTo>
              <a:lnTo>
                <a:pt x="0" y="237327"/>
              </a:lnTo>
              <a:lnTo>
                <a:pt x="0" y="440455"/>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92648" y="1449138"/>
        <a:ext cx="128139" cy="4715"/>
      </dsp:txXfrm>
    </dsp:sp>
    <dsp:sp modelId="{1D6B5BC7-8C46-421A-9835-10D9EB6F07B4}">
      <dsp:nvSpPr>
        <dsp:cNvPr id="0" name=""/>
        <dsp:cNvSpPr/>
      </dsp:nvSpPr>
      <dsp:spPr>
        <a:xfrm>
          <a:off x="3192246" y="4228"/>
          <a:ext cx="2048066" cy="1228839"/>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8000"/>
                <a:satMod val="130000"/>
                <a:lumMod val="92000"/>
              </a:schemeClr>
            </a:gs>
            <a:gs pos="100000">
              <a:schemeClr val="dk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0357" tIns="105342" rIns="100357" bIns="105342" numCol="1" spcCol="1270" anchor="ctr" anchorCtr="0">
          <a:noAutofit/>
        </a:bodyPr>
        <a:lstStyle/>
        <a:p>
          <a:pPr marL="0" lvl="0" indent="0" algn="ctr" defTabSz="533400">
            <a:lnSpc>
              <a:spcPct val="90000"/>
            </a:lnSpc>
            <a:spcBef>
              <a:spcPct val="0"/>
            </a:spcBef>
            <a:spcAft>
              <a:spcPct val="35000"/>
            </a:spcAft>
            <a:buNone/>
          </a:pPr>
          <a:r>
            <a:rPr lang="en-GB" sz="1200" kern="1200"/>
            <a:t>Some midline C-spine tenderness (aim for c-spine immobilisation in the most optimum position)</a:t>
          </a:r>
          <a:endParaRPr lang="en-US" sz="1200" kern="1200"/>
        </a:p>
      </dsp:txBody>
      <dsp:txXfrm>
        <a:off x="3192246" y="4228"/>
        <a:ext cx="2048066" cy="1228839"/>
      </dsp:txXfrm>
    </dsp:sp>
    <dsp:sp modelId="{9A25E170-8964-491C-A915-4B2ABBDD9997}">
      <dsp:nvSpPr>
        <dsp:cNvPr id="0" name=""/>
        <dsp:cNvSpPr/>
      </dsp:nvSpPr>
      <dsp:spPr>
        <a:xfrm>
          <a:off x="2719390" y="2272823"/>
          <a:ext cx="440455" cy="91440"/>
        </a:xfrm>
        <a:custGeom>
          <a:avLst/>
          <a:gdLst/>
          <a:ahLst/>
          <a:cxnLst/>
          <a:rect l="0" t="0" r="0" b="0"/>
          <a:pathLst>
            <a:path>
              <a:moveTo>
                <a:pt x="0" y="45720"/>
              </a:moveTo>
              <a:lnTo>
                <a:pt x="440455" y="45720"/>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27842" y="2316186"/>
        <a:ext cx="23552" cy="4715"/>
      </dsp:txXfrm>
    </dsp:sp>
    <dsp:sp modelId="{367804E4-D7BA-4B1D-A2DF-E29BC6BD7048}">
      <dsp:nvSpPr>
        <dsp:cNvPr id="0" name=""/>
        <dsp:cNvSpPr/>
      </dsp:nvSpPr>
      <dsp:spPr>
        <a:xfrm>
          <a:off x="673124" y="1704124"/>
          <a:ext cx="2048066" cy="1228839"/>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8000"/>
                <a:satMod val="130000"/>
                <a:lumMod val="92000"/>
              </a:schemeClr>
            </a:gs>
            <a:gs pos="100000">
              <a:schemeClr val="dk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0357" tIns="105342" rIns="100357" bIns="105342" numCol="1" spcCol="1270" anchor="ctr" anchorCtr="0">
          <a:noAutofit/>
        </a:bodyPr>
        <a:lstStyle/>
        <a:p>
          <a:pPr marL="0" lvl="0" indent="0" algn="ctr" defTabSz="533400">
            <a:lnSpc>
              <a:spcPct val="90000"/>
            </a:lnSpc>
            <a:spcBef>
              <a:spcPct val="0"/>
            </a:spcBef>
            <a:spcAft>
              <a:spcPct val="35000"/>
            </a:spcAft>
            <a:buNone/>
          </a:pPr>
          <a:r>
            <a:rPr lang="en-GB" sz="1200" kern="1200"/>
            <a:t>B- spontaneous, tachypnoeic – already on O2 (SpO2 95% on 10 litres) AEBE – chest wall tenderness over right side.</a:t>
          </a:r>
          <a:endParaRPr lang="en-US" sz="1200" kern="1200"/>
        </a:p>
      </dsp:txBody>
      <dsp:txXfrm>
        <a:off x="673124" y="1704124"/>
        <a:ext cx="2048066" cy="1228839"/>
      </dsp:txXfrm>
    </dsp:sp>
    <dsp:sp modelId="{310E6E32-FB14-44CB-815F-C0D6F969C4CD}">
      <dsp:nvSpPr>
        <dsp:cNvPr id="0" name=""/>
        <dsp:cNvSpPr/>
      </dsp:nvSpPr>
      <dsp:spPr>
        <a:xfrm>
          <a:off x="1697157" y="2931163"/>
          <a:ext cx="2519121" cy="440455"/>
        </a:xfrm>
        <a:custGeom>
          <a:avLst/>
          <a:gdLst/>
          <a:ahLst/>
          <a:cxnLst/>
          <a:rect l="0" t="0" r="0" b="0"/>
          <a:pathLst>
            <a:path>
              <a:moveTo>
                <a:pt x="2519121" y="0"/>
              </a:moveTo>
              <a:lnTo>
                <a:pt x="2519121" y="237327"/>
              </a:lnTo>
              <a:lnTo>
                <a:pt x="0" y="237327"/>
              </a:lnTo>
              <a:lnTo>
                <a:pt x="0" y="440455"/>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92648" y="3149034"/>
        <a:ext cx="128139" cy="4715"/>
      </dsp:txXfrm>
    </dsp:sp>
    <dsp:sp modelId="{2A15B119-A9A5-4619-AEF9-202C463DA0A3}">
      <dsp:nvSpPr>
        <dsp:cNvPr id="0" name=""/>
        <dsp:cNvSpPr/>
      </dsp:nvSpPr>
      <dsp:spPr>
        <a:xfrm>
          <a:off x="3192246" y="1704124"/>
          <a:ext cx="2048066" cy="1228839"/>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8000"/>
                <a:satMod val="130000"/>
                <a:lumMod val="92000"/>
              </a:schemeClr>
            </a:gs>
            <a:gs pos="100000">
              <a:schemeClr val="dk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0357" tIns="105342" rIns="100357" bIns="105342" numCol="1" spcCol="1270" anchor="ctr" anchorCtr="0">
          <a:noAutofit/>
        </a:bodyPr>
        <a:lstStyle/>
        <a:p>
          <a:pPr marL="0" lvl="0" indent="0" algn="ctr" defTabSz="533400">
            <a:lnSpc>
              <a:spcPct val="90000"/>
            </a:lnSpc>
            <a:spcBef>
              <a:spcPct val="0"/>
            </a:spcBef>
            <a:spcAft>
              <a:spcPct val="35000"/>
            </a:spcAft>
            <a:buNone/>
          </a:pPr>
          <a:r>
            <a:rPr lang="en-GB" sz="1200" kern="1200"/>
            <a:t>C-90/60mmHg – cautious iv fluid bolus- improvement to 110/70 mm Hg (250-500ml crystalloids) Send bloods/ group &amp; save /BM </a:t>
          </a:r>
          <a:endParaRPr lang="en-US" sz="1200" kern="1200"/>
        </a:p>
      </dsp:txBody>
      <dsp:txXfrm>
        <a:off x="3192246" y="1704124"/>
        <a:ext cx="2048066" cy="1228839"/>
      </dsp:txXfrm>
    </dsp:sp>
    <dsp:sp modelId="{215D211C-FF60-478E-9BF8-3C1452C6D89A}">
      <dsp:nvSpPr>
        <dsp:cNvPr id="0" name=""/>
        <dsp:cNvSpPr/>
      </dsp:nvSpPr>
      <dsp:spPr>
        <a:xfrm>
          <a:off x="2719390" y="3972719"/>
          <a:ext cx="440455" cy="91440"/>
        </a:xfrm>
        <a:custGeom>
          <a:avLst/>
          <a:gdLst/>
          <a:ahLst/>
          <a:cxnLst/>
          <a:rect l="0" t="0" r="0" b="0"/>
          <a:pathLst>
            <a:path>
              <a:moveTo>
                <a:pt x="0" y="45720"/>
              </a:moveTo>
              <a:lnTo>
                <a:pt x="440455" y="45720"/>
              </a:lnTo>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27842" y="4016081"/>
        <a:ext cx="23552" cy="4715"/>
      </dsp:txXfrm>
    </dsp:sp>
    <dsp:sp modelId="{6FB8542D-D52B-42EB-8A3D-5391F6A852DE}">
      <dsp:nvSpPr>
        <dsp:cNvPr id="0" name=""/>
        <dsp:cNvSpPr/>
      </dsp:nvSpPr>
      <dsp:spPr>
        <a:xfrm>
          <a:off x="673124" y="3404019"/>
          <a:ext cx="2048066" cy="1228839"/>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8000"/>
                <a:satMod val="130000"/>
                <a:lumMod val="92000"/>
              </a:schemeClr>
            </a:gs>
            <a:gs pos="100000">
              <a:schemeClr val="dk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0357" tIns="105342" rIns="100357" bIns="105342" numCol="1" spcCol="1270" anchor="ctr" anchorCtr="0">
          <a:noAutofit/>
        </a:bodyPr>
        <a:lstStyle/>
        <a:p>
          <a:pPr marL="0" lvl="0" indent="0" algn="ctr" defTabSz="533400">
            <a:lnSpc>
              <a:spcPct val="90000"/>
            </a:lnSpc>
            <a:spcBef>
              <a:spcPct val="0"/>
            </a:spcBef>
            <a:spcAft>
              <a:spcPct val="35000"/>
            </a:spcAft>
            <a:buNone/>
          </a:pPr>
          <a:r>
            <a:rPr lang="en-GB" sz="1200" kern="1200"/>
            <a:t>P/A – soft non-tender (difficult exam because patient confused) </a:t>
          </a:r>
          <a:endParaRPr lang="en-US" sz="1200" kern="1200"/>
        </a:p>
      </dsp:txBody>
      <dsp:txXfrm>
        <a:off x="673124" y="3404019"/>
        <a:ext cx="2048066" cy="1228839"/>
      </dsp:txXfrm>
    </dsp:sp>
    <dsp:sp modelId="{515B54DA-E607-4DF3-A18F-794069121E8E}">
      <dsp:nvSpPr>
        <dsp:cNvPr id="0" name=""/>
        <dsp:cNvSpPr/>
      </dsp:nvSpPr>
      <dsp:spPr>
        <a:xfrm>
          <a:off x="3192246" y="3404019"/>
          <a:ext cx="2048066" cy="1228839"/>
        </a:xfrm>
        <a:prstGeom prst="rect">
          <a:avLst/>
        </a:prstGeom>
        <a:gradFill rotWithShape="0">
          <a:gsLst>
            <a:gs pos="0">
              <a:schemeClr val="dk2">
                <a:hueOff val="0"/>
                <a:satOff val="0"/>
                <a:lumOff val="0"/>
                <a:alphaOff val="0"/>
                <a:tint val="98000"/>
                <a:satMod val="110000"/>
                <a:lumMod val="104000"/>
              </a:schemeClr>
            </a:gs>
            <a:gs pos="69000">
              <a:schemeClr val="dk2">
                <a:hueOff val="0"/>
                <a:satOff val="0"/>
                <a:lumOff val="0"/>
                <a:alphaOff val="0"/>
                <a:shade val="88000"/>
                <a:satMod val="130000"/>
                <a:lumMod val="92000"/>
              </a:schemeClr>
            </a:gs>
            <a:gs pos="100000">
              <a:schemeClr val="dk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0357" tIns="105342" rIns="100357" bIns="105342" numCol="1" spcCol="1270" anchor="ctr" anchorCtr="0">
          <a:noAutofit/>
        </a:bodyPr>
        <a:lstStyle/>
        <a:p>
          <a:pPr marL="0" lvl="0" indent="0" algn="ctr" defTabSz="533400">
            <a:lnSpc>
              <a:spcPct val="90000"/>
            </a:lnSpc>
            <a:spcBef>
              <a:spcPct val="0"/>
            </a:spcBef>
            <a:spcAft>
              <a:spcPct val="35000"/>
            </a:spcAft>
            <a:buNone/>
          </a:pPr>
          <a:r>
            <a:rPr lang="en-GB" sz="1200" kern="1200"/>
            <a:t>Tender over right hip / rotated/ shortened </a:t>
          </a:r>
          <a:endParaRPr lang="en-US" sz="1200" kern="1200"/>
        </a:p>
      </dsp:txBody>
      <dsp:txXfrm>
        <a:off x="3192246" y="3404019"/>
        <a:ext cx="2048066" cy="12288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8CBB48-8C23-421F-989F-906D4E71F90B}">
      <dsp:nvSpPr>
        <dsp:cNvPr id="0" name=""/>
        <dsp:cNvSpPr/>
      </dsp:nvSpPr>
      <dsp:spPr>
        <a:xfrm>
          <a:off x="0" y="566"/>
          <a:ext cx="5913437" cy="0"/>
        </a:xfrm>
        <a:prstGeom prst="line">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E1E2CB0F-2D41-429A-9FF5-DD6B88EC643E}">
      <dsp:nvSpPr>
        <dsp:cNvPr id="0" name=""/>
        <dsp:cNvSpPr/>
      </dsp:nvSpPr>
      <dsp:spPr>
        <a:xfrm>
          <a:off x="0" y="566"/>
          <a:ext cx="5913437" cy="662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D- GCS E4 V4 M5 (13/15) patient very confused</a:t>
          </a:r>
          <a:endParaRPr lang="en-US" sz="1800" kern="1200"/>
        </a:p>
      </dsp:txBody>
      <dsp:txXfrm>
        <a:off x="0" y="566"/>
        <a:ext cx="5913437" cy="662279"/>
      </dsp:txXfrm>
    </dsp:sp>
    <dsp:sp modelId="{9E84F345-AB4C-442B-B663-8C2A845B2D16}">
      <dsp:nvSpPr>
        <dsp:cNvPr id="0" name=""/>
        <dsp:cNvSpPr/>
      </dsp:nvSpPr>
      <dsp:spPr>
        <a:xfrm>
          <a:off x="0" y="662845"/>
          <a:ext cx="5913437" cy="0"/>
        </a:xfrm>
        <a:prstGeom prst="line">
          <a:avLst/>
        </a:prstGeom>
        <a:gradFill rotWithShape="0">
          <a:gsLst>
            <a:gs pos="0">
              <a:schemeClr val="accent5">
                <a:hueOff val="-138447"/>
                <a:satOff val="2530"/>
                <a:lumOff val="-1928"/>
                <a:alphaOff val="0"/>
                <a:tint val="98000"/>
                <a:satMod val="110000"/>
                <a:lumMod val="104000"/>
              </a:schemeClr>
            </a:gs>
            <a:gs pos="69000">
              <a:schemeClr val="accent5">
                <a:hueOff val="-138447"/>
                <a:satOff val="2530"/>
                <a:lumOff val="-1928"/>
                <a:alphaOff val="0"/>
                <a:shade val="88000"/>
                <a:satMod val="130000"/>
                <a:lumMod val="92000"/>
              </a:schemeClr>
            </a:gs>
            <a:gs pos="100000">
              <a:schemeClr val="accent5">
                <a:hueOff val="-138447"/>
                <a:satOff val="2530"/>
                <a:lumOff val="-1928"/>
                <a:alphaOff val="0"/>
                <a:shade val="78000"/>
                <a:satMod val="130000"/>
                <a:lumMod val="92000"/>
              </a:schemeClr>
            </a:gs>
          </a:gsLst>
          <a:lin ang="5400000" scaled="0"/>
        </a:gradFill>
        <a:ln w="9525" cap="flat" cmpd="sng" algn="ctr">
          <a:solidFill>
            <a:schemeClr val="accent5">
              <a:hueOff val="-138447"/>
              <a:satOff val="2530"/>
              <a:lumOff val="-1928"/>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E0224F5-87AA-451D-851D-1FAB262BE482}">
      <dsp:nvSpPr>
        <dsp:cNvPr id="0" name=""/>
        <dsp:cNvSpPr/>
      </dsp:nvSpPr>
      <dsp:spPr>
        <a:xfrm>
          <a:off x="0" y="662845"/>
          <a:ext cx="5913437" cy="662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Pupils B/L 3+</a:t>
          </a:r>
          <a:endParaRPr lang="en-US" sz="1800" kern="1200"/>
        </a:p>
      </dsp:txBody>
      <dsp:txXfrm>
        <a:off x="0" y="662845"/>
        <a:ext cx="5913437" cy="662279"/>
      </dsp:txXfrm>
    </dsp:sp>
    <dsp:sp modelId="{3C590CA5-0C87-4DB0-8539-B906298216D2}">
      <dsp:nvSpPr>
        <dsp:cNvPr id="0" name=""/>
        <dsp:cNvSpPr/>
      </dsp:nvSpPr>
      <dsp:spPr>
        <a:xfrm>
          <a:off x="0" y="1325124"/>
          <a:ext cx="5913437" cy="0"/>
        </a:xfrm>
        <a:prstGeom prst="line">
          <a:avLst/>
        </a:prstGeom>
        <a:gradFill rotWithShape="0">
          <a:gsLst>
            <a:gs pos="0">
              <a:schemeClr val="accent5">
                <a:hueOff val="-276894"/>
                <a:satOff val="5060"/>
                <a:lumOff val="-3855"/>
                <a:alphaOff val="0"/>
                <a:tint val="98000"/>
                <a:satMod val="110000"/>
                <a:lumMod val="104000"/>
              </a:schemeClr>
            </a:gs>
            <a:gs pos="69000">
              <a:schemeClr val="accent5">
                <a:hueOff val="-276894"/>
                <a:satOff val="5060"/>
                <a:lumOff val="-3855"/>
                <a:alphaOff val="0"/>
                <a:shade val="88000"/>
                <a:satMod val="130000"/>
                <a:lumMod val="92000"/>
              </a:schemeClr>
            </a:gs>
            <a:gs pos="100000">
              <a:schemeClr val="accent5">
                <a:hueOff val="-276894"/>
                <a:satOff val="5060"/>
                <a:lumOff val="-3855"/>
                <a:alphaOff val="0"/>
                <a:shade val="78000"/>
                <a:satMod val="130000"/>
                <a:lumMod val="92000"/>
              </a:schemeClr>
            </a:gs>
          </a:gsLst>
          <a:lin ang="5400000" scaled="0"/>
        </a:gradFill>
        <a:ln w="9525" cap="flat" cmpd="sng" algn="ctr">
          <a:solidFill>
            <a:schemeClr val="accent5">
              <a:hueOff val="-276894"/>
              <a:satOff val="5060"/>
              <a:lumOff val="-3855"/>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8E0AD8E-041E-4DEE-84E1-B89DD84434B3}">
      <dsp:nvSpPr>
        <dsp:cNvPr id="0" name=""/>
        <dsp:cNvSpPr/>
      </dsp:nvSpPr>
      <dsp:spPr>
        <a:xfrm>
          <a:off x="0" y="1325124"/>
          <a:ext cx="5913437" cy="662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E – maintain normothermia</a:t>
          </a:r>
          <a:endParaRPr lang="en-US" sz="1800" kern="1200"/>
        </a:p>
      </dsp:txBody>
      <dsp:txXfrm>
        <a:off x="0" y="1325124"/>
        <a:ext cx="5913437" cy="662279"/>
      </dsp:txXfrm>
    </dsp:sp>
    <dsp:sp modelId="{A05FC076-2C81-49DE-9E7E-E59A60A08101}">
      <dsp:nvSpPr>
        <dsp:cNvPr id="0" name=""/>
        <dsp:cNvSpPr/>
      </dsp:nvSpPr>
      <dsp:spPr>
        <a:xfrm>
          <a:off x="0" y="1987404"/>
          <a:ext cx="5913437" cy="0"/>
        </a:xfrm>
        <a:prstGeom prst="line">
          <a:avLst/>
        </a:prstGeom>
        <a:gradFill rotWithShape="0">
          <a:gsLst>
            <a:gs pos="0">
              <a:schemeClr val="accent5">
                <a:hueOff val="-415341"/>
                <a:satOff val="7590"/>
                <a:lumOff val="-5783"/>
                <a:alphaOff val="0"/>
                <a:tint val="98000"/>
                <a:satMod val="110000"/>
                <a:lumMod val="104000"/>
              </a:schemeClr>
            </a:gs>
            <a:gs pos="69000">
              <a:schemeClr val="accent5">
                <a:hueOff val="-415341"/>
                <a:satOff val="7590"/>
                <a:lumOff val="-5783"/>
                <a:alphaOff val="0"/>
                <a:shade val="88000"/>
                <a:satMod val="130000"/>
                <a:lumMod val="92000"/>
              </a:schemeClr>
            </a:gs>
            <a:gs pos="100000">
              <a:schemeClr val="accent5">
                <a:hueOff val="-415341"/>
                <a:satOff val="7590"/>
                <a:lumOff val="-5783"/>
                <a:alphaOff val="0"/>
                <a:shade val="78000"/>
                <a:satMod val="130000"/>
                <a:lumMod val="92000"/>
              </a:schemeClr>
            </a:gs>
          </a:gsLst>
          <a:lin ang="5400000" scaled="0"/>
        </a:gradFill>
        <a:ln w="9525" cap="flat" cmpd="sng" algn="ctr">
          <a:solidFill>
            <a:schemeClr val="accent5">
              <a:hueOff val="-415341"/>
              <a:satOff val="7590"/>
              <a:lumOff val="-5783"/>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A61A0AE-75AA-4DCB-955F-211348327007}">
      <dsp:nvSpPr>
        <dsp:cNvPr id="0" name=""/>
        <dsp:cNvSpPr/>
      </dsp:nvSpPr>
      <dsp:spPr>
        <a:xfrm>
          <a:off x="0" y="1987404"/>
          <a:ext cx="5913437" cy="662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Right scalp wound bleeding – apply pressure/bandage</a:t>
          </a:r>
          <a:endParaRPr lang="en-US" sz="1800" kern="1200"/>
        </a:p>
      </dsp:txBody>
      <dsp:txXfrm>
        <a:off x="0" y="1987404"/>
        <a:ext cx="5913437" cy="662279"/>
      </dsp:txXfrm>
    </dsp:sp>
    <dsp:sp modelId="{ADC8730D-84AF-4726-A5D2-F2E4BE1BB246}">
      <dsp:nvSpPr>
        <dsp:cNvPr id="0" name=""/>
        <dsp:cNvSpPr/>
      </dsp:nvSpPr>
      <dsp:spPr>
        <a:xfrm>
          <a:off x="0" y="2649683"/>
          <a:ext cx="5913437" cy="0"/>
        </a:xfrm>
        <a:prstGeom prst="line">
          <a:avLst/>
        </a:prstGeom>
        <a:gradFill rotWithShape="0">
          <a:gsLst>
            <a:gs pos="0">
              <a:schemeClr val="accent5">
                <a:hueOff val="-553787"/>
                <a:satOff val="10121"/>
                <a:lumOff val="-7711"/>
                <a:alphaOff val="0"/>
                <a:tint val="98000"/>
                <a:satMod val="110000"/>
                <a:lumMod val="104000"/>
              </a:schemeClr>
            </a:gs>
            <a:gs pos="69000">
              <a:schemeClr val="accent5">
                <a:hueOff val="-553787"/>
                <a:satOff val="10121"/>
                <a:lumOff val="-7711"/>
                <a:alphaOff val="0"/>
                <a:shade val="88000"/>
                <a:satMod val="130000"/>
                <a:lumMod val="92000"/>
              </a:schemeClr>
            </a:gs>
            <a:gs pos="100000">
              <a:schemeClr val="accent5">
                <a:hueOff val="-553787"/>
                <a:satOff val="10121"/>
                <a:lumOff val="-7711"/>
                <a:alphaOff val="0"/>
                <a:shade val="78000"/>
                <a:satMod val="130000"/>
                <a:lumMod val="92000"/>
              </a:schemeClr>
            </a:gs>
          </a:gsLst>
          <a:lin ang="5400000" scaled="0"/>
        </a:gradFill>
        <a:ln w="9525" cap="flat" cmpd="sng" algn="ctr">
          <a:solidFill>
            <a:schemeClr val="accent5">
              <a:hueOff val="-553787"/>
              <a:satOff val="10121"/>
              <a:lumOff val="-7711"/>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71B8B04-FDF8-4634-971E-C9883F9A5534}">
      <dsp:nvSpPr>
        <dsp:cNvPr id="0" name=""/>
        <dsp:cNvSpPr/>
      </dsp:nvSpPr>
      <dsp:spPr>
        <a:xfrm>
          <a:off x="0" y="2649683"/>
          <a:ext cx="5913437" cy="662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Avoid Log roll – ?pelvic fracture ?#NOF </a:t>
          </a:r>
          <a:endParaRPr lang="en-US" sz="1800" kern="1200"/>
        </a:p>
      </dsp:txBody>
      <dsp:txXfrm>
        <a:off x="0" y="2649683"/>
        <a:ext cx="5913437" cy="662279"/>
      </dsp:txXfrm>
    </dsp:sp>
    <dsp:sp modelId="{9404B26C-7648-456A-8D14-05197E1B00A2}">
      <dsp:nvSpPr>
        <dsp:cNvPr id="0" name=""/>
        <dsp:cNvSpPr/>
      </dsp:nvSpPr>
      <dsp:spPr>
        <a:xfrm>
          <a:off x="0" y="3311963"/>
          <a:ext cx="5913437" cy="0"/>
        </a:xfrm>
        <a:prstGeom prst="line">
          <a:avLst/>
        </a:prstGeom>
        <a:gradFill rotWithShape="0">
          <a:gsLst>
            <a:gs pos="0">
              <a:schemeClr val="accent5">
                <a:hueOff val="-692234"/>
                <a:satOff val="12651"/>
                <a:lumOff val="-9638"/>
                <a:alphaOff val="0"/>
                <a:tint val="98000"/>
                <a:satMod val="110000"/>
                <a:lumMod val="104000"/>
              </a:schemeClr>
            </a:gs>
            <a:gs pos="69000">
              <a:schemeClr val="accent5">
                <a:hueOff val="-692234"/>
                <a:satOff val="12651"/>
                <a:lumOff val="-9638"/>
                <a:alphaOff val="0"/>
                <a:shade val="88000"/>
                <a:satMod val="130000"/>
                <a:lumMod val="92000"/>
              </a:schemeClr>
            </a:gs>
            <a:gs pos="100000">
              <a:schemeClr val="accent5">
                <a:hueOff val="-692234"/>
                <a:satOff val="12651"/>
                <a:lumOff val="-9638"/>
                <a:alphaOff val="0"/>
                <a:shade val="78000"/>
                <a:satMod val="130000"/>
                <a:lumMod val="92000"/>
              </a:schemeClr>
            </a:gs>
          </a:gsLst>
          <a:lin ang="5400000" scaled="0"/>
        </a:gradFill>
        <a:ln w="9525" cap="flat" cmpd="sng" algn="ctr">
          <a:solidFill>
            <a:schemeClr val="accent5">
              <a:hueOff val="-692234"/>
              <a:satOff val="12651"/>
              <a:lumOff val="-9638"/>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31BC68F-DFE3-4290-8B36-2C6DDC042EC9}">
      <dsp:nvSpPr>
        <dsp:cNvPr id="0" name=""/>
        <dsp:cNvSpPr/>
      </dsp:nvSpPr>
      <dsp:spPr>
        <a:xfrm>
          <a:off x="0" y="3311963"/>
          <a:ext cx="5913437" cy="662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Pelvic binder to be considered.</a:t>
          </a:r>
          <a:endParaRPr lang="en-US" sz="1800" kern="1200"/>
        </a:p>
      </dsp:txBody>
      <dsp:txXfrm>
        <a:off x="0" y="3311963"/>
        <a:ext cx="5913437" cy="662279"/>
      </dsp:txXfrm>
    </dsp:sp>
    <dsp:sp modelId="{A2D45163-16C1-48C2-90F4-D9F793E1764C}">
      <dsp:nvSpPr>
        <dsp:cNvPr id="0" name=""/>
        <dsp:cNvSpPr/>
      </dsp:nvSpPr>
      <dsp:spPr>
        <a:xfrm>
          <a:off x="0" y="3974242"/>
          <a:ext cx="5913437" cy="0"/>
        </a:xfrm>
        <a:prstGeom prst="line">
          <a:avLst/>
        </a:prstGeom>
        <a:gradFill rotWithShape="0">
          <a:gsLst>
            <a:gs pos="0">
              <a:schemeClr val="accent5">
                <a:hueOff val="-830681"/>
                <a:satOff val="15181"/>
                <a:lumOff val="-11566"/>
                <a:alphaOff val="0"/>
                <a:tint val="98000"/>
                <a:satMod val="110000"/>
                <a:lumMod val="104000"/>
              </a:schemeClr>
            </a:gs>
            <a:gs pos="69000">
              <a:schemeClr val="accent5">
                <a:hueOff val="-830681"/>
                <a:satOff val="15181"/>
                <a:lumOff val="-11566"/>
                <a:alphaOff val="0"/>
                <a:shade val="88000"/>
                <a:satMod val="130000"/>
                <a:lumMod val="92000"/>
              </a:schemeClr>
            </a:gs>
            <a:gs pos="100000">
              <a:schemeClr val="accent5">
                <a:hueOff val="-830681"/>
                <a:satOff val="15181"/>
                <a:lumOff val="-11566"/>
                <a:alphaOff val="0"/>
                <a:shade val="78000"/>
                <a:satMod val="130000"/>
                <a:lumMod val="92000"/>
              </a:schemeClr>
            </a:gs>
          </a:gsLst>
          <a:lin ang="5400000" scaled="0"/>
        </a:gradFill>
        <a:ln w="9525" cap="flat" cmpd="sng" algn="ctr">
          <a:solidFill>
            <a:schemeClr val="accent5">
              <a:hueOff val="-830681"/>
              <a:satOff val="15181"/>
              <a:lumOff val="-11566"/>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4975A60-99E7-4DCF-B84E-406C632A1886}">
      <dsp:nvSpPr>
        <dsp:cNvPr id="0" name=""/>
        <dsp:cNvSpPr/>
      </dsp:nvSpPr>
      <dsp:spPr>
        <a:xfrm>
          <a:off x="0" y="3974242"/>
          <a:ext cx="5913437" cy="662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Analgesia to be given/ fascia iliaca block can be considered.</a:t>
          </a:r>
          <a:endParaRPr lang="en-US" sz="1800" kern="1200"/>
        </a:p>
      </dsp:txBody>
      <dsp:txXfrm>
        <a:off x="0" y="3974242"/>
        <a:ext cx="5913437" cy="6622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29D464-57B1-4651-B173-CC568F2DA22D}">
      <dsp:nvSpPr>
        <dsp:cNvPr id="0" name=""/>
        <dsp:cNvSpPr/>
      </dsp:nvSpPr>
      <dsp:spPr>
        <a:xfrm>
          <a:off x="0" y="566"/>
          <a:ext cx="5913437" cy="0"/>
        </a:xfrm>
        <a:prstGeom prst="line">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7AA5F85-4A80-4829-9640-68D7BD50194B}">
      <dsp:nvSpPr>
        <dsp:cNvPr id="0" name=""/>
        <dsp:cNvSpPr/>
      </dsp:nvSpPr>
      <dsp:spPr>
        <a:xfrm>
          <a:off x="0" y="566"/>
          <a:ext cx="5913437" cy="927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Discussion with Radiologist – Silver trauma – pan CT head to pelvis to be requested.</a:t>
          </a:r>
          <a:endParaRPr lang="en-US" sz="2000" kern="1200"/>
        </a:p>
      </dsp:txBody>
      <dsp:txXfrm>
        <a:off x="0" y="566"/>
        <a:ext cx="5913437" cy="927191"/>
      </dsp:txXfrm>
    </dsp:sp>
    <dsp:sp modelId="{EA97661E-E870-4D31-8B76-FB74F088D68F}">
      <dsp:nvSpPr>
        <dsp:cNvPr id="0" name=""/>
        <dsp:cNvSpPr/>
      </dsp:nvSpPr>
      <dsp:spPr>
        <a:xfrm>
          <a:off x="0" y="927757"/>
          <a:ext cx="5913437" cy="0"/>
        </a:xfrm>
        <a:prstGeom prst="line">
          <a:avLst/>
        </a:prstGeom>
        <a:gradFill rotWithShape="0">
          <a:gsLst>
            <a:gs pos="0">
              <a:schemeClr val="accent2">
                <a:hueOff val="-271473"/>
                <a:satOff val="10297"/>
                <a:lumOff val="-5637"/>
                <a:alphaOff val="0"/>
                <a:tint val="98000"/>
                <a:satMod val="110000"/>
                <a:lumMod val="104000"/>
              </a:schemeClr>
            </a:gs>
            <a:gs pos="69000">
              <a:schemeClr val="accent2">
                <a:hueOff val="-271473"/>
                <a:satOff val="10297"/>
                <a:lumOff val="-5637"/>
                <a:alphaOff val="0"/>
                <a:shade val="88000"/>
                <a:satMod val="130000"/>
                <a:lumMod val="92000"/>
              </a:schemeClr>
            </a:gs>
            <a:gs pos="100000">
              <a:schemeClr val="accent2">
                <a:hueOff val="-271473"/>
                <a:satOff val="10297"/>
                <a:lumOff val="-5637"/>
                <a:alphaOff val="0"/>
                <a:shade val="78000"/>
                <a:satMod val="130000"/>
                <a:lumMod val="92000"/>
              </a:schemeClr>
            </a:gs>
          </a:gsLst>
          <a:lin ang="5400000" scaled="0"/>
        </a:gradFill>
        <a:ln w="9525" cap="flat" cmpd="sng" algn="ctr">
          <a:solidFill>
            <a:schemeClr val="accent2">
              <a:hueOff val="-271473"/>
              <a:satOff val="10297"/>
              <a:lumOff val="-5637"/>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25A0B4C-3276-4AAC-AB06-D7108C556F63}">
      <dsp:nvSpPr>
        <dsp:cNvPr id="0" name=""/>
        <dsp:cNvSpPr/>
      </dsp:nvSpPr>
      <dsp:spPr>
        <a:xfrm>
          <a:off x="0" y="927757"/>
          <a:ext cx="5913437" cy="927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AMPLE h/o to be taken but patient is confused ( NOK to be informed )</a:t>
          </a:r>
          <a:endParaRPr lang="en-US" sz="2000" kern="1200"/>
        </a:p>
      </dsp:txBody>
      <dsp:txXfrm>
        <a:off x="0" y="927757"/>
        <a:ext cx="5913437" cy="927191"/>
      </dsp:txXfrm>
    </dsp:sp>
    <dsp:sp modelId="{DB06DAFC-975B-43F9-A55C-AE9E4987EAC5}">
      <dsp:nvSpPr>
        <dsp:cNvPr id="0" name=""/>
        <dsp:cNvSpPr/>
      </dsp:nvSpPr>
      <dsp:spPr>
        <a:xfrm>
          <a:off x="0" y="1854948"/>
          <a:ext cx="5913437" cy="0"/>
        </a:xfrm>
        <a:prstGeom prst="line">
          <a:avLst/>
        </a:prstGeom>
        <a:gradFill rotWithShape="0">
          <a:gsLst>
            <a:gs pos="0">
              <a:schemeClr val="accent2">
                <a:hueOff val="-542947"/>
                <a:satOff val="20594"/>
                <a:lumOff val="-11274"/>
                <a:alphaOff val="0"/>
                <a:tint val="98000"/>
                <a:satMod val="110000"/>
                <a:lumMod val="104000"/>
              </a:schemeClr>
            </a:gs>
            <a:gs pos="69000">
              <a:schemeClr val="accent2">
                <a:hueOff val="-542947"/>
                <a:satOff val="20594"/>
                <a:lumOff val="-11274"/>
                <a:alphaOff val="0"/>
                <a:shade val="88000"/>
                <a:satMod val="130000"/>
                <a:lumMod val="92000"/>
              </a:schemeClr>
            </a:gs>
            <a:gs pos="100000">
              <a:schemeClr val="accent2">
                <a:hueOff val="-542947"/>
                <a:satOff val="20594"/>
                <a:lumOff val="-11274"/>
                <a:alphaOff val="0"/>
                <a:shade val="78000"/>
                <a:satMod val="130000"/>
                <a:lumMod val="92000"/>
              </a:schemeClr>
            </a:gs>
          </a:gsLst>
          <a:lin ang="5400000" scaled="0"/>
        </a:gradFill>
        <a:ln w="9525" cap="flat" cmpd="sng" algn="ctr">
          <a:solidFill>
            <a:schemeClr val="accent2">
              <a:hueOff val="-542947"/>
              <a:satOff val="20594"/>
              <a:lumOff val="-11274"/>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5E57AD47-EB34-4D76-B65C-D7B2679FFEA4}">
      <dsp:nvSpPr>
        <dsp:cNvPr id="0" name=""/>
        <dsp:cNvSpPr/>
      </dsp:nvSpPr>
      <dsp:spPr>
        <a:xfrm>
          <a:off x="0" y="1854948"/>
          <a:ext cx="5913437" cy="927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GB" sz="2800" b="1" u="none" kern="1200" dirty="0"/>
            <a:t>Secondary survey</a:t>
          </a:r>
          <a:endParaRPr lang="en-US" sz="2800" b="1" u="none" kern="1200" dirty="0"/>
        </a:p>
      </dsp:txBody>
      <dsp:txXfrm>
        <a:off x="0" y="1854948"/>
        <a:ext cx="5913437" cy="927191"/>
      </dsp:txXfrm>
    </dsp:sp>
    <dsp:sp modelId="{EF6E1E3B-2EA2-4DBE-BF8E-5F92E1F69D8A}">
      <dsp:nvSpPr>
        <dsp:cNvPr id="0" name=""/>
        <dsp:cNvSpPr/>
      </dsp:nvSpPr>
      <dsp:spPr>
        <a:xfrm>
          <a:off x="0" y="2782139"/>
          <a:ext cx="5913437" cy="0"/>
        </a:xfrm>
        <a:prstGeom prst="line">
          <a:avLst/>
        </a:prstGeom>
        <a:gradFill rotWithShape="0">
          <a:gsLst>
            <a:gs pos="0">
              <a:schemeClr val="accent2">
                <a:hueOff val="-814420"/>
                <a:satOff val="30891"/>
                <a:lumOff val="-16910"/>
                <a:alphaOff val="0"/>
                <a:tint val="98000"/>
                <a:satMod val="110000"/>
                <a:lumMod val="104000"/>
              </a:schemeClr>
            </a:gs>
            <a:gs pos="69000">
              <a:schemeClr val="accent2">
                <a:hueOff val="-814420"/>
                <a:satOff val="30891"/>
                <a:lumOff val="-16910"/>
                <a:alphaOff val="0"/>
                <a:shade val="88000"/>
                <a:satMod val="130000"/>
                <a:lumMod val="92000"/>
              </a:schemeClr>
            </a:gs>
            <a:gs pos="100000">
              <a:schemeClr val="accent2">
                <a:hueOff val="-814420"/>
                <a:satOff val="30891"/>
                <a:lumOff val="-16910"/>
                <a:alphaOff val="0"/>
                <a:shade val="78000"/>
                <a:satMod val="130000"/>
                <a:lumMod val="92000"/>
              </a:schemeClr>
            </a:gs>
          </a:gsLst>
          <a:lin ang="5400000" scaled="0"/>
        </a:gradFill>
        <a:ln w="9525" cap="flat" cmpd="sng" algn="ctr">
          <a:solidFill>
            <a:schemeClr val="accent2">
              <a:hueOff val="-814420"/>
              <a:satOff val="30891"/>
              <a:lumOff val="-1691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012B9EF-2196-4DEE-A011-AB86A9AD572F}">
      <dsp:nvSpPr>
        <dsp:cNvPr id="0" name=""/>
        <dsp:cNvSpPr/>
      </dsp:nvSpPr>
      <dsp:spPr>
        <a:xfrm>
          <a:off x="0" y="2782139"/>
          <a:ext cx="5913437" cy="927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Head to toe exam- keep it brief – right distal radius fracture and right pre-tibial lacerations.</a:t>
          </a:r>
          <a:endParaRPr lang="en-US" sz="2000" kern="1200"/>
        </a:p>
      </dsp:txBody>
      <dsp:txXfrm>
        <a:off x="0" y="2782139"/>
        <a:ext cx="5913437" cy="927191"/>
      </dsp:txXfrm>
    </dsp:sp>
    <dsp:sp modelId="{F88C44CE-5F6F-4A91-82AF-F9CCD938AB20}">
      <dsp:nvSpPr>
        <dsp:cNvPr id="0" name=""/>
        <dsp:cNvSpPr/>
      </dsp:nvSpPr>
      <dsp:spPr>
        <a:xfrm>
          <a:off x="0" y="3709330"/>
          <a:ext cx="5913437" cy="0"/>
        </a:xfrm>
        <a:prstGeom prst="line">
          <a:avLst/>
        </a:prstGeom>
        <a:gradFill rotWithShape="0">
          <a:gsLst>
            <a:gs pos="0">
              <a:schemeClr val="accent2">
                <a:hueOff val="-1085893"/>
                <a:satOff val="41188"/>
                <a:lumOff val="-22547"/>
                <a:alphaOff val="0"/>
                <a:tint val="98000"/>
                <a:satMod val="110000"/>
                <a:lumMod val="104000"/>
              </a:schemeClr>
            </a:gs>
            <a:gs pos="69000">
              <a:schemeClr val="accent2">
                <a:hueOff val="-1085893"/>
                <a:satOff val="41188"/>
                <a:lumOff val="-22547"/>
                <a:alphaOff val="0"/>
                <a:shade val="88000"/>
                <a:satMod val="130000"/>
                <a:lumMod val="92000"/>
              </a:schemeClr>
            </a:gs>
            <a:gs pos="100000">
              <a:schemeClr val="accent2">
                <a:hueOff val="-1085893"/>
                <a:satOff val="41188"/>
                <a:lumOff val="-22547"/>
                <a:alphaOff val="0"/>
                <a:shade val="78000"/>
                <a:satMod val="130000"/>
                <a:lumMod val="92000"/>
              </a:schemeClr>
            </a:gs>
          </a:gsLst>
          <a:lin ang="5400000" scaled="0"/>
        </a:gradFill>
        <a:ln w="9525" cap="flat" cmpd="sng" algn="ctr">
          <a:solidFill>
            <a:schemeClr val="accent2">
              <a:hueOff val="-1085893"/>
              <a:satOff val="41188"/>
              <a:lumOff val="-22547"/>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BA3CE1A-FB7A-48E5-8559-9F6F409165F9}">
      <dsp:nvSpPr>
        <dsp:cNvPr id="0" name=""/>
        <dsp:cNvSpPr/>
      </dsp:nvSpPr>
      <dsp:spPr>
        <a:xfrm>
          <a:off x="0" y="3709330"/>
          <a:ext cx="5913437" cy="927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Ortho role-player to do the secondary survey.</a:t>
          </a:r>
          <a:endParaRPr lang="en-US" sz="2000" kern="1200"/>
        </a:p>
      </dsp:txBody>
      <dsp:txXfrm>
        <a:off x="0" y="3709330"/>
        <a:ext cx="5913437" cy="9271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2D772-E7C7-42AB-A043-2BBE94D12917}">
      <dsp:nvSpPr>
        <dsp:cNvPr id="0" name=""/>
        <dsp:cNvSpPr/>
      </dsp:nvSpPr>
      <dsp:spPr>
        <a:xfrm>
          <a:off x="186662" y="733434"/>
          <a:ext cx="800214" cy="8002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728AAC-AA23-42B8-9759-D7CEA950E1CD}">
      <dsp:nvSpPr>
        <dsp:cNvPr id="0" name=""/>
        <dsp:cNvSpPr/>
      </dsp:nvSpPr>
      <dsp:spPr>
        <a:xfrm>
          <a:off x="354707" y="901479"/>
          <a:ext cx="464124" cy="4641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15F9AA2-D41A-4B9E-9146-BBE297D42FEE}">
      <dsp:nvSpPr>
        <dsp:cNvPr id="0" name=""/>
        <dsp:cNvSpPr/>
      </dsp:nvSpPr>
      <dsp:spPr>
        <a:xfrm>
          <a:off x="1158352" y="733434"/>
          <a:ext cx="1886220" cy="800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CT Head- right frontal contusion</a:t>
          </a:r>
          <a:endParaRPr lang="en-US" sz="1400" kern="1200"/>
        </a:p>
      </dsp:txBody>
      <dsp:txXfrm>
        <a:off x="1158352" y="733434"/>
        <a:ext cx="1886220" cy="800214"/>
      </dsp:txXfrm>
    </dsp:sp>
    <dsp:sp modelId="{668562A0-F8C5-4510-931F-9F323E20ED7A}">
      <dsp:nvSpPr>
        <dsp:cNvPr id="0" name=""/>
        <dsp:cNvSpPr/>
      </dsp:nvSpPr>
      <dsp:spPr>
        <a:xfrm>
          <a:off x="3373232" y="733434"/>
          <a:ext cx="800214" cy="80021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4877B8-74CC-4346-8B19-5FDEB50BD135}">
      <dsp:nvSpPr>
        <dsp:cNvPr id="0" name=""/>
        <dsp:cNvSpPr/>
      </dsp:nvSpPr>
      <dsp:spPr>
        <a:xfrm>
          <a:off x="3541277" y="901479"/>
          <a:ext cx="464124" cy="4641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FC3EC87-72D3-48B9-BB43-B9C5D15E63D8}">
      <dsp:nvSpPr>
        <dsp:cNvPr id="0" name=""/>
        <dsp:cNvSpPr/>
      </dsp:nvSpPr>
      <dsp:spPr>
        <a:xfrm>
          <a:off x="4344921" y="733434"/>
          <a:ext cx="1886220" cy="800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CT C-spine- no fracture</a:t>
          </a:r>
          <a:endParaRPr lang="en-US" sz="1400" kern="1200"/>
        </a:p>
      </dsp:txBody>
      <dsp:txXfrm>
        <a:off x="4344921" y="733434"/>
        <a:ext cx="1886220" cy="800214"/>
      </dsp:txXfrm>
    </dsp:sp>
    <dsp:sp modelId="{6D387D20-C5B8-4F6B-B533-1A6FCA4BB71D}">
      <dsp:nvSpPr>
        <dsp:cNvPr id="0" name=""/>
        <dsp:cNvSpPr/>
      </dsp:nvSpPr>
      <dsp:spPr>
        <a:xfrm>
          <a:off x="6559802" y="733434"/>
          <a:ext cx="800214" cy="80021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14CFA3-4501-4DD7-AB82-7C53BD40F4FB}">
      <dsp:nvSpPr>
        <dsp:cNvPr id="0" name=""/>
        <dsp:cNvSpPr/>
      </dsp:nvSpPr>
      <dsp:spPr>
        <a:xfrm>
          <a:off x="6727847" y="901479"/>
          <a:ext cx="464124" cy="4641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8BB883A-F820-4390-92F4-1F4769A9D625}">
      <dsp:nvSpPr>
        <dsp:cNvPr id="0" name=""/>
        <dsp:cNvSpPr/>
      </dsp:nvSpPr>
      <dsp:spPr>
        <a:xfrm>
          <a:off x="7531491" y="733434"/>
          <a:ext cx="1886220" cy="800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CT Chest- multiple rib fractures Right side but no flail segment</a:t>
          </a:r>
          <a:endParaRPr lang="en-US" sz="1400" kern="1200"/>
        </a:p>
      </dsp:txBody>
      <dsp:txXfrm>
        <a:off x="7531491" y="733434"/>
        <a:ext cx="1886220" cy="800214"/>
      </dsp:txXfrm>
    </dsp:sp>
    <dsp:sp modelId="{0D5B581A-2AEE-4F77-A04F-1260EFACD846}">
      <dsp:nvSpPr>
        <dsp:cNvPr id="0" name=""/>
        <dsp:cNvSpPr/>
      </dsp:nvSpPr>
      <dsp:spPr>
        <a:xfrm>
          <a:off x="186662" y="2161890"/>
          <a:ext cx="800214" cy="80021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DAF8DE-6A38-4A79-A607-18F78DC02D82}">
      <dsp:nvSpPr>
        <dsp:cNvPr id="0" name=""/>
        <dsp:cNvSpPr/>
      </dsp:nvSpPr>
      <dsp:spPr>
        <a:xfrm>
          <a:off x="354707" y="2329936"/>
          <a:ext cx="464124" cy="4641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A05236-0AE0-4F6F-8109-B2EDFEAEFA5C}">
      <dsp:nvSpPr>
        <dsp:cNvPr id="0" name=""/>
        <dsp:cNvSpPr/>
      </dsp:nvSpPr>
      <dsp:spPr>
        <a:xfrm>
          <a:off x="1158352" y="2161890"/>
          <a:ext cx="1886220" cy="800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CT abdomen- no injuries</a:t>
          </a:r>
          <a:endParaRPr lang="en-US" sz="1400" kern="1200"/>
        </a:p>
      </dsp:txBody>
      <dsp:txXfrm>
        <a:off x="1158352" y="2161890"/>
        <a:ext cx="1886220" cy="800214"/>
      </dsp:txXfrm>
    </dsp:sp>
    <dsp:sp modelId="{E8E6FEE5-04CD-44D2-8F19-D41E940B7163}">
      <dsp:nvSpPr>
        <dsp:cNvPr id="0" name=""/>
        <dsp:cNvSpPr/>
      </dsp:nvSpPr>
      <dsp:spPr>
        <a:xfrm>
          <a:off x="3373232" y="2161890"/>
          <a:ext cx="800214" cy="80021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39C0A0-B23C-4253-9CF9-EE7291C9B699}">
      <dsp:nvSpPr>
        <dsp:cNvPr id="0" name=""/>
        <dsp:cNvSpPr/>
      </dsp:nvSpPr>
      <dsp:spPr>
        <a:xfrm>
          <a:off x="3541277" y="2329936"/>
          <a:ext cx="464124" cy="4641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0E80C9B-F667-4346-9DC0-5196A180372A}">
      <dsp:nvSpPr>
        <dsp:cNvPr id="0" name=""/>
        <dsp:cNvSpPr/>
      </dsp:nvSpPr>
      <dsp:spPr>
        <a:xfrm>
          <a:off x="4344921" y="2161890"/>
          <a:ext cx="1886220" cy="800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CT pelvis – # right NOF</a:t>
          </a:r>
          <a:endParaRPr lang="en-US" sz="1400" kern="1200"/>
        </a:p>
      </dsp:txBody>
      <dsp:txXfrm>
        <a:off x="4344921" y="2161890"/>
        <a:ext cx="1886220" cy="8002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E142D3-A8E6-4085-9431-AD34236DCF0E}">
      <dsp:nvSpPr>
        <dsp:cNvPr id="0" name=""/>
        <dsp:cNvSpPr/>
      </dsp:nvSpPr>
      <dsp:spPr>
        <a:xfrm>
          <a:off x="0" y="2264"/>
          <a:ext cx="5913437" cy="0"/>
        </a:xfrm>
        <a:prstGeom prst="line">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BBFACF1-9F3B-4F4B-8E7D-4E695032EE85}">
      <dsp:nvSpPr>
        <dsp:cNvPr id="0" name=""/>
        <dsp:cNvSpPr/>
      </dsp:nvSpPr>
      <dsp:spPr>
        <a:xfrm>
          <a:off x="0" y="2264"/>
          <a:ext cx="5913437" cy="1544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The purpose of the Silver Survey is to consolidate the findings of the primary and secondary surveys as well as identifying any individual risk factors for the development of delirium.</a:t>
          </a:r>
          <a:endParaRPr lang="en-US" sz="1900" kern="1200"/>
        </a:p>
      </dsp:txBody>
      <dsp:txXfrm>
        <a:off x="0" y="2264"/>
        <a:ext cx="5913437" cy="1544186"/>
      </dsp:txXfrm>
    </dsp:sp>
    <dsp:sp modelId="{C8D59286-46FA-49AA-9E2A-A4746136CD75}">
      <dsp:nvSpPr>
        <dsp:cNvPr id="0" name=""/>
        <dsp:cNvSpPr/>
      </dsp:nvSpPr>
      <dsp:spPr>
        <a:xfrm>
          <a:off x="0" y="1546450"/>
          <a:ext cx="5913437" cy="0"/>
        </a:xfrm>
        <a:prstGeom prst="line">
          <a:avLst/>
        </a:prstGeom>
        <a:gradFill rotWithShape="0">
          <a:gsLst>
            <a:gs pos="0">
              <a:schemeClr val="accent2">
                <a:hueOff val="-542947"/>
                <a:satOff val="20594"/>
                <a:lumOff val="-11274"/>
                <a:alphaOff val="0"/>
                <a:tint val="98000"/>
                <a:satMod val="110000"/>
                <a:lumMod val="104000"/>
              </a:schemeClr>
            </a:gs>
            <a:gs pos="69000">
              <a:schemeClr val="accent2">
                <a:hueOff val="-542947"/>
                <a:satOff val="20594"/>
                <a:lumOff val="-11274"/>
                <a:alphaOff val="0"/>
                <a:shade val="88000"/>
                <a:satMod val="130000"/>
                <a:lumMod val="92000"/>
              </a:schemeClr>
            </a:gs>
            <a:gs pos="100000">
              <a:schemeClr val="accent2">
                <a:hueOff val="-542947"/>
                <a:satOff val="20594"/>
                <a:lumOff val="-11274"/>
                <a:alphaOff val="0"/>
                <a:shade val="78000"/>
                <a:satMod val="130000"/>
                <a:lumMod val="92000"/>
              </a:schemeClr>
            </a:gs>
          </a:gsLst>
          <a:lin ang="5400000" scaled="0"/>
        </a:gradFill>
        <a:ln w="9525" cap="flat" cmpd="sng" algn="ctr">
          <a:solidFill>
            <a:schemeClr val="accent2">
              <a:hueOff val="-542947"/>
              <a:satOff val="20594"/>
              <a:lumOff val="-11274"/>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B17A6D16-4277-4025-B758-3114535CAC09}">
      <dsp:nvSpPr>
        <dsp:cNvPr id="0" name=""/>
        <dsp:cNvSpPr/>
      </dsp:nvSpPr>
      <dsp:spPr>
        <a:xfrm>
          <a:off x="0" y="1546450"/>
          <a:ext cx="5913437" cy="1544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It may not be possible to conduct such an assessment in the Emergency Department, especially if the patient is due to be transferred to theatre or critical care. However it should be completed as soon as it is safe to do so.</a:t>
          </a:r>
          <a:endParaRPr lang="en-US" sz="1900" kern="1200"/>
        </a:p>
      </dsp:txBody>
      <dsp:txXfrm>
        <a:off x="0" y="1546450"/>
        <a:ext cx="5913437" cy="1544186"/>
      </dsp:txXfrm>
    </dsp:sp>
    <dsp:sp modelId="{CA6B78A1-D646-417B-AA32-82E8937DD52F}">
      <dsp:nvSpPr>
        <dsp:cNvPr id="0" name=""/>
        <dsp:cNvSpPr/>
      </dsp:nvSpPr>
      <dsp:spPr>
        <a:xfrm>
          <a:off x="0" y="3090637"/>
          <a:ext cx="5913437" cy="0"/>
        </a:xfrm>
        <a:prstGeom prst="line">
          <a:avLst/>
        </a:prstGeom>
        <a:gradFill rotWithShape="0">
          <a:gsLst>
            <a:gs pos="0">
              <a:schemeClr val="accent2">
                <a:hueOff val="-1085893"/>
                <a:satOff val="41188"/>
                <a:lumOff val="-22547"/>
                <a:alphaOff val="0"/>
                <a:tint val="98000"/>
                <a:satMod val="110000"/>
                <a:lumMod val="104000"/>
              </a:schemeClr>
            </a:gs>
            <a:gs pos="69000">
              <a:schemeClr val="accent2">
                <a:hueOff val="-1085893"/>
                <a:satOff val="41188"/>
                <a:lumOff val="-22547"/>
                <a:alphaOff val="0"/>
                <a:shade val="88000"/>
                <a:satMod val="130000"/>
                <a:lumMod val="92000"/>
              </a:schemeClr>
            </a:gs>
            <a:gs pos="100000">
              <a:schemeClr val="accent2">
                <a:hueOff val="-1085893"/>
                <a:satOff val="41188"/>
                <a:lumOff val="-22547"/>
                <a:alphaOff val="0"/>
                <a:shade val="78000"/>
                <a:satMod val="130000"/>
                <a:lumMod val="92000"/>
              </a:schemeClr>
            </a:gs>
          </a:gsLst>
          <a:lin ang="5400000" scaled="0"/>
        </a:gradFill>
        <a:ln w="9525" cap="flat" cmpd="sng" algn="ctr">
          <a:solidFill>
            <a:schemeClr val="accent2">
              <a:hueOff val="-1085893"/>
              <a:satOff val="41188"/>
              <a:lumOff val="-22547"/>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AB87FBE-A9AE-4488-A463-F0CEF10AA617}">
      <dsp:nvSpPr>
        <dsp:cNvPr id="0" name=""/>
        <dsp:cNvSpPr/>
      </dsp:nvSpPr>
      <dsp:spPr>
        <a:xfrm>
          <a:off x="0" y="3090637"/>
          <a:ext cx="5913437" cy="1544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dirty="0"/>
            <a:t>Handouts for Silver Survey to be given to candidates. (PDF uploaded separately)</a:t>
          </a:r>
          <a:endParaRPr lang="en-US" sz="1900" kern="1200" dirty="0"/>
        </a:p>
      </dsp:txBody>
      <dsp:txXfrm>
        <a:off x="0" y="3090637"/>
        <a:ext cx="5913437" cy="1544186"/>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988B48-438D-494E-ADF5-C04F2B294D4E}" type="datetimeFigureOut">
              <a:rPr lang="en-GB" smtClean="0"/>
              <a:t>27/02/2020</a:t>
            </a:fld>
            <a:endParaRPr lang="en-GB"/>
          </a:p>
        </p:txBody>
      </p:sp>
      <p:sp>
        <p:nvSpPr>
          <p:cNvPr id="5" name="Footer Placeholder 4"/>
          <p:cNvSpPr>
            <a:spLocks noGrp="1"/>
          </p:cNvSpPr>
          <p:nvPr>
            <p:ph type="ftr" sz="quarter" idx="11"/>
          </p:nvPr>
        </p:nvSpPr>
        <p:spPr>
          <a:xfrm>
            <a:off x="1127124" y="329307"/>
            <a:ext cx="5943668" cy="309201"/>
          </a:xfrm>
        </p:spPr>
        <p:txBody>
          <a:bodyPr/>
          <a:lstStyle/>
          <a:p>
            <a:endParaRPr lang="en-GB"/>
          </a:p>
        </p:txBody>
      </p:sp>
      <p:sp>
        <p:nvSpPr>
          <p:cNvPr id="6" name="Slide Number Placeholder 5"/>
          <p:cNvSpPr>
            <a:spLocks noGrp="1"/>
          </p:cNvSpPr>
          <p:nvPr>
            <p:ph type="sldNum" sz="quarter" idx="12"/>
          </p:nvPr>
        </p:nvSpPr>
        <p:spPr>
          <a:xfrm>
            <a:off x="9924392" y="134930"/>
            <a:ext cx="811019" cy="503578"/>
          </a:xfrm>
        </p:spPr>
        <p:txBody>
          <a:bodyPr/>
          <a:lstStyle/>
          <a:p>
            <a:fld id="{97212A22-871B-4F5E-9892-FCB4AE2BF4BC}"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78683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9B988B48-438D-494E-ADF5-C04F2B294D4E}" type="datetimeFigureOut">
              <a:rPr lang="en-GB" smtClean="0"/>
              <a:t>27/02/2020</a:t>
            </a:fld>
            <a:endParaRPr lang="en-GB"/>
          </a:p>
        </p:txBody>
      </p:sp>
      <p:sp>
        <p:nvSpPr>
          <p:cNvPr id="5" name="Footer Placeholder 4"/>
          <p:cNvSpPr>
            <a:spLocks noGrp="1"/>
          </p:cNvSpPr>
          <p:nvPr>
            <p:ph type="ftr" sz="quarter" idx="11"/>
          </p:nvPr>
        </p:nvSpPr>
        <p:spPr/>
        <p:txBody>
          <a:bodyPr/>
          <a:lstStyle>
            <a:lvl1pPr>
              <a:defRPr sz="1200"/>
            </a:lvl1pPr>
          </a:lstStyle>
          <a:p>
            <a:endParaRPr lang="en-GB"/>
          </a:p>
        </p:txBody>
      </p:sp>
      <p:sp>
        <p:nvSpPr>
          <p:cNvPr id="6" name="Slide Number Placeholder 5"/>
          <p:cNvSpPr>
            <a:spLocks noGrp="1"/>
          </p:cNvSpPr>
          <p:nvPr>
            <p:ph type="sldNum" sz="quarter" idx="12"/>
          </p:nvPr>
        </p:nvSpPr>
        <p:spPr/>
        <p:txBody>
          <a:bodyPr/>
          <a:lstStyle/>
          <a:p>
            <a:fld id="{97212A22-871B-4F5E-9892-FCB4AE2BF4BC}" type="slidenum">
              <a:rPr lang="en-GB" smtClean="0"/>
              <a:t>‹#›</a:t>
            </a:fld>
            <a:endParaRPr lang="en-GB"/>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50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988B48-438D-494E-ADF5-C04F2B294D4E}"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12A22-871B-4F5E-9892-FCB4AE2BF4BC}"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88592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988B48-438D-494E-ADF5-C04F2B294D4E}" type="datetimeFigureOut">
              <a:rPr lang="en-GB" smtClean="0"/>
              <a:t>27/02/2020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212A22-871B-4F5E-9892-FCB4AE2BF4BC}"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5311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988B48-438D-494E-ADF5-C04F2B294D4E}" type="datetimeFigureOut">
              <a:rPr lang="en-GB" smtClean="0"/>
              <a:t>27/02/2020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212A22-871B-4F5E-9892-FCB4AE2BF4BC}" type="slidenum">
              <a:rPr lang="en-GB" smtClean="0"/>
              <a:t>‹#›</a:t>
            </a:fld>
            <a:endParaRPr lang="en-GB"/>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586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988B48-438D-494E-ADF5-C04F2B294D4E}" type="datetimeFigureOut">
              <a:rPr lang="en-GB" smtClean="0"/>
              <a:t>27/02/2020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212A22-871B-4F5E-9892-FCB4AE2BF4BC}" type="slidenum">
              <a:rPr lang="en-GB" smtClean="0"/>
              <a:t>‹#›</a:t>
            </a:fld>
            <a:endParaRPr lang="en-GB"/>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5232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988B48-438D-494E-ADF5-C04F2B294D4E}" type="datetimeFigureOut">
              <a:rPr lang="en-GB" smtClean="0"/>
              <a:t>27/02/2020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212A22-871B-4F5E-9892-FCB4AE2BF4BC}" type="slidenum">
              <a:rPr lang="en-GB" smtClean="0"/>
              <a:t>‹#›</a:t>
            </a:fld>
            <a:endParaRPr lang="en-GB"/>
          </a:p>
        </p:txBody>
      </p:sp>
    </p:spTree>
    <p:extLst>
      <p:ext uri="{BB962C8B-B14F-4D97-AF65-F5344CB8AC3E}">
        <p14:creationId xmlns:p14="http://schemas.microsoft.com/office/powerpoint/2010/main" val="951808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988B48-438D-494E-ADF5-C04F2B294D4E}" type="datetimeFigureOut">
              <a:rPr lang="en-GB" smtClean="0"/>
              <a:t>27/02/2020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212A22-871B-4F5E-9892-FCB4AE2BF4BC}"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460970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9B988B48-438D-494E-ADF5-C04F2B294D4E}" type="datetimeFigureOut">
              <a:rPr lang="en-GB" smtClean="0"/>
              <a:t>27/02/2020</a:t>
            </a:fld>
            <a:endParaRPr lang="en-GB"/>
          </a:p>
        </p:txBody>
      </p:sp>
      <p:sp>
        <p:nvSpPr>
          <p:cNvPr id="6" name="Footer Placeholder 5"/>
          <p:cNvSpPr>
            <a:spLocks noGrp="1"/>
          </p:cNvSpPr>
          <p:nvPr>
            <p:ph type="ftr" sz="quarter" idx="11"/>
          </p:nvPr>
        </p:nvSpPr>
        <p:spPr>
          <a:xfrm>
            <a:off x="1125300" y="318640"/>
            <a:ext cx="4877818" cy="320931"/>
          </a:xfrm>
        </p:spPr>
        <p:txBody>
          <a:bodyPr/>
          <a:lstStyle/>
          <a:p>
            <a:endParaRPr lang="en-GB"/>
          </a:p>
        </p:txBody>
      </p:sp>
      <p:sp>
        <p:nvSpPr>
          <p:cNvPr id="7" name="Slide Number Placeholder 6"/>
          <p:cNvSpPr>
            <a:spLocks noGrp="1"/>
          </p:cNvSpPr>
          <p:nvPr>
            <p:ph type="sldNum" sz="quarter" idx="12"/>
          </p:nvPr>
        </p:nvSpPr>
        <p:spPr>
          <a:xfrm>
            <a:off x="6176794" y="137408"/>
            <a:ext cx="811019" cy="503578"/>
          </a:xfrm>
        </p:spPr>
        <p:txBody>
          <a:bodyPr/>
          <a:lstStyle/>
          <a:p>
            <a:fld id="{97212A22-871B-4F5E-9892-FCB4AE2BF4BC}" type="slidenum">
              <a:rPr lang="en-GB" smtClean="0"/>
              <a:t>‹#›</a:t>
            </a:fld>
            <a:endParaRPr lang="en-GB"/>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719699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988B48-438D-494E-ADF5-C04F2B294D4E}"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12A22-871B-4F5E-9892-FCB4AE2BF4BC}" type="slidenum">
              <a:rPr lang="en-GB" smtClean="0"/>
              <a:t>‹#›</a:t>
            </a:fld>
            <a:endParaRPr lang="en-GB"/>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883461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988B48-438D-494E-ADF5-C04F2B294D4E}"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212A22-871B-4F5E-9892-FCB4AE2BF4BC}" type="slidenum">
              <a:rPr lang="en-GB" smtClean="0"/>
              <a:t>‹#›</a:t>
            </a:fld>
            <a:endParaRPr lang="en-GB"/>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780157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9B988B48-438D-494E-ADF5-C04F2B294D4E}" type="datetimeFigureOut">
              <a:rPr lang="en-GB" smtClean="0"/>
              <a:t>27/02/2020</a:t>
            </a:fld>
            <a:endParaRPr lang="en-GB"/>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97212A22-871B-4F5E-9892-FCB4AE2BF4BC}" type="slidenum">
              <a:rPr lang="en-GB" smtClean="0"/>
              <a:t>‹#›</a:t>
            </a:fld>
            <a:endParaRPr lang="en-GB"/>
          </a:p>
        </p:txBody>
      </p:sp>
    </p:spTree>
    <p:extLst>
      <p:ext uri="{BB962C8B-B14F-4D97-AF65-F5344CB8AC3E}">
        <p14:creationId xmlns:p14="http://schemas.microsoft.com/office/powerpoint/2010/main" val="31391172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geri-em.com/trauma-falls/introduction/" TargetMode="External"/><Relationship Id="rId2" Type="http://schemas.openxmlformats.org/officeDocument/2006/relationships/hyperlink" Target="http://www.heftemcast.co.uk/the-hector-course-manual-foamed/" TargetMode="External"/><Relationship Id="rId1" Type="http://schemas.openxmlformats.org/officeDocument/2006/relationships/slideLayout" Target="../slideLayouts/slideLayout2.xml"/><Relationship Id="rId4" Type="http://schemas.openxmlformats.org/officeDocument/2006/relationships/hyperlink" Target="https://em3.org.uk/leicgem-lecture-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6" name="Rectangle 11">
            <a:extLst>
              <a:ext uri="{FF2B5EF4-FFF2-40B4-BE49-F238E27FC236}">
                <a16:creationId xmlns:a16="http://schemas.microsoft.com/office/drawing/2014/main" id="{F8454B2E-D2DB-42C2-A224-BCEC47B86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3">
            <a:extLst>
              <a:ext uri="{FF2B5EF4-FFF2-40B4-BE49-F238E27FC236}">
                <a16:creationId xmlns:a16="http://schemas.microsoft.com/office/drawing/2014/main" id="{08B61146-1CF0-40E1-B66E-C22BD9207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ctrTitle"/>
          </p:nvPr>
        </p:nvSpPr>
        <p:spPr>
          <a:xfrm>
            <a:off x="1964987" y="802298"/>
            <a:ext cx="9089865" cy="3656747"/>
          </a:xfrm>
        </p:spPr>
        <p:txBody>
          <a:bodyPr>
            <a:normAutofit/>
          </a:bodyPr>
          <a:lstStyle/>
          <a:p>
            <a:pPr algn="ctr"/>
            <a:r>
              <a:rPr lang="en-GB" b="1" dirty="0"/>
              <a:t>Trauma</a:t>
            </a:r>
          </a:p>
        </p:txBody>
      </p:sp>
      <p:pic>
        <p:nvPicPr>
          <p:cNvPr id="28" name="Picture 15">
            <a:extLst>
              <a:ext uri="{FF2B5EF4-FFF2-40B4-BE49-F238E27FC236}">
                <a16:creationId xmlns:a16="http://schemas.microsoft.com/office/drawing/2014/main" id="{DB0BC59A-2B7C-4A64-A799-D5A9D81CBF1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7964" t="7249" r="15828" b="37306"/>
          <a:stretch/>
        </p:blipFill>
        <p:spPr>
          <a:xfrm>
            <a:off x="2033170" y="4727388"/>
            <a:ext cx="8689158" cy="153041"/>
          </a:xfrm>
          <a:prstGeom prst="rect">
            <a:avLst/>
          </a:prstGeom>
          <a:noFill/>
          <a:ln>
            <a:noFill/>
          </a:ln>
        </p:spPr>
      </p:pic>
      <p:pic>
        <p:nvPicPr>
          <p:cNvPr id="29" name="Picture 17">
            <a:extLst>
              <a:ext uri="{FF2B5EF4-FFF2-40B4-BE49-F238E27FC236}">
                <a16:creationId xmlns:a16="http://schemas.microsoft.com/office/drawing/2014/main" id="{82F98C5B-B608-4654-AE47-5FB1726512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30094"/>
            <a:ext cx="12192000" cy="742950"/>
          </a:xfrm>
          <a:prstGeom prst="rect">
            <a:avLst/>
          </a:prstGeom>
        </p:spPr>
      </p:pic>
      <p:pic>
        <p:nvPicPr>
          <p:cNvPr id="6" name="Picture 2">
            <a:extLst>
              <a:ext uri="{FF2B5EF4-FFF2-40B4-BE49-F238E27FC236}">
                <a16:creationId xmlns:a16="http://schemas.microsoft.com/office/drawing/2014/main" id="{95C56E1A-32ED-41E1-963E-CFBB539ECE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43" y="146740"/>
            <a:ext cx="2053720" cy="45929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picture containing food, bird&#10;&#10;Description automatically generated">
            <a:extLst>
              <a:ext uri="{FF2B5EF4-FFF2-40B4-BE49-F238E27FC236}">
                <a16:creationId xmlns:a16="http://schemas.microsoft.com/office/drawing/2014/main" id="{169BD7CF-7EE5-4C51-8797-A7480726F06E}"/>
              </a:ext>
            </a:extLst>
          </p:cNvPr>
          <p:cNvPicPr>
            <a:picLocks noChangeAspect="1"/>
          </p:cNvPicPr>
          <p:nvPr/>
        </p:nvPicPr>
        <p:blipFill rotWithShape="1">
          <a:blip r:embed="rId5"/>
          <a:srcRect t="25301" r="1654" b="36106"/>
          <a:stretch/>
        </p:blipFill>
        <p:spPr>
          <a:xfrm>
            <a:off x="10318510" y="0"/>
            <a:ext cx="1873490" cy="735204"/>
          </a:xfrm>
          <a:prstGeom prst="rect">
            <a:avLst/>
          </a:prstGeom>
        </p:spPr>
      </p:pic>
    </p:spTree>
    <p:extLst>
      <p:ext uri="{BB962C8B-B14F-4D97-AF65-F5344CB8AC3E}">
        <p14:creationId xmlns:p14="http://schemas.microsoft.com/office/powerpoint/2010/main" val="289737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170D861-4049-43F4-BCF4-088470D3E9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18">
            <a:extLst>
              <a:ext uri="{FF2B5EF4-FFF2-40B4-BE49-F238E27FC236}">
                <a16:creationId xmlns:a16="http://schemas.microsoft.com/office/drawing/2014/main" id="{3D9C3684-6169-49E6-99BA-EF73401361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21029" y="957221"/>
            <a:ext cx="5864018" cy="1049235"/>
          </a:xfrm>
        </p:spPr>
        <p:txBody>
          <a:bodyPr>
            <a:normAutofit/>
          </a:bodyPr>
          <a:lstStyle/>
          <a:p>
            <a:r>
              <a:rPr lang="en-GB" dirty="0"/>
              <a:t>SCENARIO</a:t>
            </a:r>
          </a:p>
        </p:txBody>
      </p:sp>
      <p:pic>
        <p:nvPicPr>
          <p:cNvPr id="31" name="Picture 20">
            <a:extLst>
              <a:ext uri="{FF2B5EF4-FFF2-40B4-BE49-F238E27FC236}">
                <a16:creationId xmlns:a16="http://schemas.microsoft.com/office/drawing/2014/main" id="{6BBBEE02-3B78-4C29-B8FF-45FBFF8FE2A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
        <p:nvSpPr>
          <p:cNvPr id="3" name="Content Placeholder 2"/>
          <p:cNvSpPr>
            <a:spLocks noGrp="1"/>
          </p:cNvSpPr>
          <p:nvPr>
            <p:ph idx="1"/>
          </p:nvPr>
        </p:nvSpPr>
        <p:spPr>
          <a:xfrm>
            <a:off x="1121029" y="2167151"/>
            <a:ext cx="5864018" cy="3299194"/>
          </a:xfrm>
        </p:spPr>
        <p:txBody>
          <a:bodyPr>
            <a:normAutofit/>
          </a:bodyPr>
          <a:lstStyle/>
          <a:p>
            <a:pPr>
              <a:lnSpc>
                <a:spcPct val="110000"/>
              </a:lnSpc>
            </a:pPr>
            <a:r>
              <a:rPr lang="en-GB" sz="1700"/>
              <a:t>89 year old Mrs. B was found by her carer at the bottom of the stairs (approx. 10). </a:t>
            </a:r>
          </a:p>
          <a:p>
            <a:pPr>
              <a:lnSpc>
                <a:spcPct val="110000"/>
              </a:lnSpc>
            </a:pPr>
            <a:r>
              <a:rPr lang="en-GB" sz="1700"/>
              <a:t>She is very confused and bleeding from a scalp wound. </a:t>
            </a:r>
          </a:p>
          <a:p>
            <a:pPr>
              <a:lnSpc>
                <a:spcPct val="110000"/>
              </a:lnSpc>
            </a:pPr>
            <a:r>
              <a:rPr lang="en-GB" sz="1700"/>
              <a:t>Her right leg appears shortened and rotated.  </a:t>
            </a:r>
          </a:p>
          <a:p>
            <a:pPr>
              <a:lnSpc>
                <a:spcPct val="110000"/>
              </a:lnSpc>
            </a:pPr>
            <a:r>
              <a:rPr lang="en-GB" sz="1700"/>
              <a:t>HR 90/min BP 90/60 mm Hg RR 30/min SpO2 89% on air / 95% on 10   litres of O2. </a:t>
            </a:r>
          </a:p>
          <a:p>
            <a:pPr>
              <a:lnSpc>
                <a:spcPct val="110000"/>
              </a:lnSpc>
            </a:pPr>
            <a:r>
              <a:rPr lang="en-GB" sz="1700"/>
              <a:t>She has a past medical history of Hypertension and Osteoporosis. How will you manage this patient?</a:t>
            </a:r>
          </a:p>
        </p:txBody>
      </p:sp>
      <p:grpSp>
        <p:nvGrpSpPr>
          <p:cNvPr id="32" name="Group 22">
            <a:extLst>
              <a:ext uri="{FF2B5EF4-FFF2-40B4-BE49-F238E27FC236}">
                <a16:creationId xmlns:a16="http://schemas.microsoft.com/office/drawing/2014/main" id="{65380EB2-1B03-4BD9-8B98-B3A1DD7D04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77388" y="482171"/>
            <a:ext cx="4074533" cy="5149101"/>
            <a:chOff x="7477388" y="482171"/>
            <a:chExt cx="4074533" cy="5149101"/>
          </a:xfrm>
        </p:grpSpPr>
        <p:sp>
          <p:nvSpPr>
            <p:cNvPr id="24" name="Rectangle 23">
              <a:extLst>
                <a:ext uri="{FF2B5EF4-FFF2-40B4-BE49-F238E27FC236}">
                  <a16:creationId xmlns:a16="http://schemas.microsoft.com/office/drawing/2014/main" id="{2C72F72E-336B-4BAB-9CFA-E55224D40E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77388" y="482171"/>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Rectangle 24">
              <a:extLst>
                <a:ext uri="{FF2B5EF4-FFF2-40B4-BE49-F238E27FC236}">
                  <a16:creationId xmlns:a16="http://schemas.microsoft.com/office/drawing/2014/main" id="{4D6A7AAF-A2E1-4EFB-A032-F6D220F61D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47"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EFF8D3E-6753-40E5-8ED0-1757535F20A2}"/>
              </a:ext>
            </a:extLst>
          </p:cNvPr>
          <p:cNvPicPr>
            <a:picLocks noChangeAspect="1"/>
          </p:cNvPicPr>
          <p:nvPr/>
        </p:nvPicPr>
        <p:blipFill rotWithShape="1">
          <a:blip r:embed="rId3"/>
          <a:srcRect l="297" r="1" b="1"/>
          <a:stretch/>
        </p:blipFill>
        <p:spPr>
          <a:xfrm>
            <a:off x="8116373" y="1116345"/>
            <a:ext cx="2799103" cy="3866172"/>
          </a:xfrm>
          <a:prstGeom prst="rect">
            <a:avLst/>
          </a:prstGeom>
        </p:spPr>
      </p:pic>
      <p:pic>
        <p:nvPicPr>
          <p:cNvPr id="27" name="Picture 26">
            <a:extLst>
              <a:ext uri="{FF2B5EF4-FFF2-40B4-BE49-F238E27FC236}">
                <a16:creationId xmlns:a16="http://schemas.microsoft.com/office/drawing/2014/main" id="{187F4E96-4E7F-4215-89B9-A7EC454B01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cxnSp>
        <p:nvCxnSpPr>
          <p:cNvPr id="29" name="Straight Connector 28">
            <a:extLst>
              <a:ext uri="{FF2B5EF4-FFF2-40B4-BE49-F238E27FC236}">
                <a16:creationId xmlns:a16="http://schemas.microsoft.com/office/drawing/2014/main" id="{56D3E787-6CA7-41C8-BA4E-172D478DAA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0061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0270" y="953324"/>
            <a:ext cx="9603275" cy="1049235"/>
          </a:xfrm>
        </p:spPr>
        <p:txBody>
          <a:bodyPr>
            <a:normAutofit/>
          </a:bodyPr>
          <a:lstStyle/>
          <a:p>
            <a:endParaRPr lang="en-GB" dirty="0"/>
          </a:p>
        </p:txBody>
      </p:sp>
      <p:cxnSp>
        <p:nvCxnSpPr>
          <p:cNvPr id="17" name="Straight Connector 1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0874" y="1996645"/>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8" name="Rectangle 1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19" name="Content Placeholder 2">
            <a:extLst>
              <a:ext uri="{FF2B5EF4-FFF2-40B4-BE49-F238E27FC236}">
                <a16:creationId xmlns:a16="http://schemas.microsoft.com/office/drawing/2014/main" id="{8112A11B-846A-4292-9A33-026BC7DC65C0}"/>
              </a:ext>
            </a:extLst>
          </p:cNvPr>
          <p:cNvGraphicFramePr>
            <a:graphicFrameLocks noGrp="1"/>
          </p:cNvGraphicFramePr>
          <p:nvPr>
            <p:ph idx="1"/>
            <p:extLst>
              <p:ext uri="{D42A27DB-BD31-4B8C-83A1-F6EECF244321}">
                <p14:modId xmlns:p14="http://schemas.microsoft.com/office/powerpoint/2010/main" val="1975099901"/>
              </p:ext>
            </p:extLst>
          </p:nvPr>
        </p:nvGraphicFramePr>
        <p:xfrm>
          <a:off x="1130270" y="2502076"/>
          <a:ext cx="9604375"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94183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545E06B-29C0-4F08-9F61-140CD1A7A7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E54A31-B091-4774-BDD5-9F726783E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Primary Survey</a:t>
            </a:r>
          </a:p>
        </p:txBody>
      </p:sp>
      <p:cxnSp>
        <p:nvCxnSpPr>
          <p:cNvPr id="14" name="Straight Connector 13">
            <a:extLst>
              <a:ext uri="{FF2B5EF4-FFF2-40B4-BE49-F238E27FC236}">
                <a16:creationId xmlns:a16="http://schemas.microsoft.com/office/drawing/2014/main" id="{424E0E46-9D8A-46BA-8EF9-FC43A7EE7A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565909D0-D2D2-46A8-8332-49E6173A4B3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cxnSp>
        <p:nvCxnSpPr>
          <p:cNvPr id="18" name="Straight Connector 17">
            <a:extLst>
              <a:ext uri="{FF2B5EF4-FFF2-40B4-BE49-F238E27FC236}">
                <a16:creationId xmlns:a16="http://schemas.microsoft.com/office/drawing/2014/main" id="{F3D2EAFB-E46A-4A8C-9E83-AF5286317C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AFEA4BCF-1CF9-4959-A2D8-A97926D25B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graphicFrame>
        <p:nvGraphicFramePr>
          <p:cNvPr id="5" name="Content Placeholder 2">
            <a:extLst>
              <a:ext uri="{FF2B5EF4-FFF2-40B4-BE49-F238E27FC236}">
                <a16:creationId xmlns:a16="http://schemas.microsoft.com/office/drawing/2014/main" id="{4EF3A356-D6C7-4D79-8F11-82381C7EAB09}"/>
              </a:ext>
            </a:extLst>
          </p:cNvPr>
          <p:cNvGraphicFramePr>
            <a:graphicFrameLocks noGrp="1"/>
          </p:cNvGraphicFramePr>
          <p:nvPr>
            <p:ph idx="1"/>
            <p:extLst>
              <p:ext uri="{D42A27DB-BD31-4B8C-83A1-F6EECF244321}">
                <p14:modId xmlns:p14="http://schemas.microsoft.com/office/powerpoint/2010/main" val="3894619552"/>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5182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545E06B-29C0-4F08-9F61-140CD1A7A7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E54A31-B091-4774-BDD5-9F726783E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Findings</a:t>
            </a:r>
          </a:p>
        </p:txBody>
      </p:sp>
      <p:cxnSp>
        <p:nvCxnSpPr>
          <p:cNvPr id="14" name="Straight Connector 13">
            <a:extLst>
              <a:ext uri="{FF2B5EF4-FFF2-40B4-BE49-F238E27FC236}">
                <a16:creationId xmlns:a16="http://schemas.microsoft.com/office/drawing/2014/main" id="{424E0E46-9D8A-46BA-8EF9-FC43A7EE7A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565909D0-D2D2-46A8-8332-49E6173A4B3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cxnSp>
        <p:nvCxnSpPr>
          <p:cNvPr id="18" name="Straight Connector 17">
            <a:extLst>
              <a:ext uri="{FF2B5EF4-FFF2-40B4-BE49-F238E27FC236}">
                <a16:creationId xmlns:a16="http://schemas.microsoft.com/office/drawing/2014/main" id="{F3D2EAFB-E46A-4A8C-9E83-AF5286317C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AFEA4BCF-1CF9-4959-A2D8-A97926D25B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graphicFrame>
        <p:nvGraphicFramePr>
          <p:cNvPr id="5" name="Content Placeholder 2">
            <a:extLst>
              <a:ext uri="{FF2B5EF4-FFF2-40B4-BE49-F238E27FC236}">
                <a16:creationId xmlns:a16="http://schemas.microsoft.com/office/drawing/2014/main" id="{AB3C5B44-D5CB-4A88-9234-9A2D480816AD}"/>
              </a:ext>
            </a:extLst>
          </p:cNvPr>
          <p:cNvGraphicFramePr>
            <a:graphicFrameLocks noGrp="1"/>
          </p:cNvGraphicFramePr>
          <p:nvPr>
            <p:ph idx="1"/>
            <p:extLst>
              <p:ext uri="{D42A27DB-BD31-4B8C-83A1-F6EECF244321}">
                <p14:modId xmlns:p14="http://schemas.microsoft.com/office/powerpoint/2010/main" val="598790417"/>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5258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545E06B-29C0-4F08-9F61-140CD1A7A7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E54A31-B091-4774-BDD5-9F726783E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cxnSp>
        <p:nvCxnSpPr>
          <p:cNvPr id="14" name="Straight Connector 13">
            <a:extLst>
              <a:ext uri="{FF2B5EF4-FFF2-40B4-BE49-F238E27FC236}">
                <a16:creationId xmlns:a16="http://schemas.microsoft.com/office/drawing/2014/main" id="{424E0E46-9D8A-46BA-8EF9-FC43A7EE7A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565909D0-D2D2-46A8-8332-49E6173A4B3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cxnSp>
        <p:nvCxnSpPr>
          <p:cNvPr id="18" name="Straight Connector 17">
            <a:extLst>
              <a:ext uri="{FF2B5EF4-FFF2-40B4-BE49-F238E27FC236}">
                <a16:creationId xmlns:a16="http://schemas.microsoft.com/office/drawing/2014/main" id="{F3D2EAFB-E46A-4A8C-9E83-AF5286317C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AFEA4BCF-1CF9-4959-A2D8-A97926D25B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graphicFrame>
        <p:nvGraphicFramePr>
          <p:cNvPr id="5" name="Content Placeholder 2">
            <a:extLst>
              <a:ext uri="{FF2B5EF4-FFF2-40B4-BE49-F238E27FC236}">
                <a16:creationId xmlns:a16="http://schemas.microsoft.com/office/drawing/2014/main" id="{D1C287F4-763E-4DA7-B595-4CDFAF145892}"/>
              </a:ext>
            </a:extLst>
          </p:cNvPr>
          <p:cNvGraphicFramePr>
            <a:graphicFrameLocks noGrp="1"/>
          </p:cNvGraphicFramePr>
          <p:nvPr>
            <p:ph idx="1"/>
            <p:extLst>
              <p:ext uri="{D42A27DB-BD31-4B8C-83A1-F6EECF244321}">
                <p14:modId xmlns:p14="http://schemas.microsoft.com/office/powerpoint/2010/main" val="2208099373"/>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196AFDC3-184B-4A7D-B143-2D4014B73C3F}"/>
              </a:ext>
            </a:extLst>
          </p:cNvPr>
          <p:cNvPicPr>
            <a:picLocks noChangeAspect="1"/>
          </p:cNvPicPr>
          <p:nvPr/>
        </p:nvPicPr>
        <p:blipFill rotWithShape="1">
          <a:blip r:embed="rId8"/>
          <a:srcRect l="59575" t="19784" r="9812" b="4314"/>
          <a:stretch/>
        </p:blipFill>
        <p:spPr>
          <a:xfrm>
            <a:off x="2465544" y="389776"/>
            <a:ext cx="1502228" cy="5121459"/>
          </a:xfrm>
          <a:prstGeom prst="rect">
            <a:avLst/>
          </a:prstGeom>
        </p:spPr>
      </p:pic>
    </p:spTree>
    <p:extLst>
      <p:ext uri="{BB962C8B-B14F-4D97-AF65-F5344CB8AC3E}">
        <p14:creationId xmlns:p14="http://schemas.microsoft.com/office/powerpoint/2010/main" val="290771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0270" y="953324"/>
            <a:ext cx="9603275" cy="1049235"/>
          </a:xfrm>
        </p:spPr>
        <p:txBody>
          <a:bodyPr>
            <a:normAutofit/>
          </a:bodyPr>
          <a:lstStyle/>
          <a:p>
            <a:r>
              <a:rPr lang="en-GB" dirty="0"/>
              <a:t>Injuries (</a:t>
            </a:r>
            <a:r>
              <a:rPr lang="en-GB"/>
              <a:t>time permitting</a:t>
            </a:r>
            <a:r>
              <a:rPr lang="en-GB" dirty="0"/>
              <a:t>)</a:t>
            </a:r>
          </a:p>
        </p:txBody>
      </p:sp>
      <p:cxnSp>
        <p:nvCxnSpPr>
          <p:cNvPr id="12" name="Straight Connector 1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30874" y="1996645"/>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4" name="Rectangle 1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DC7435E8-C4B6-4593-9AD2-8D593057E7FD}"/>
              </a:ext>
            </a:extLst>
          </p:cNvPr>
          <p:cNvGraphicFramePr>
            <a:graphicFrameLocks noGrp="1"/>
          </p:cNvGraphicFramePr>
          <p:nvPr>
            <p:ph idx="1"/>
            <p:extLst>
              <p:ext uri="{D42A27DB-BD31-4B8C-83A1-F6EECF244321}">
                <p14:modId xmlns:p14="http://schemas.microsoft.com/office/powerpoint/2010/main" val="724448288"/>
              </p:ext>
            </p:extLst>
          </p:nvPr>
        </p:nvGraphicFramePr>
        <p:xfrm>
          <a:off x="1130270" y="2502076"/>
          <a:ext cx="9604375"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6697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545E06B-29C0-4F08-9F61-140CD1A7A7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E54A31-B091-4774-BDD5-9F726783E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GB" dirty="0"/>
              <a:t>Silver Survey (</a:t>
            </a:r>
            <a:r>
              <a:rPr lang="en-GB"/>
              <a:t>special focus</a:t>
            </a:r>
            <a:r>
              <a:rPr lang="en-GB" dirty="0"/>
              <a:t>)</a:t>
            </a:r>
          </a:p>
        </p:txBody>
      </p:sp>
      <p:cxnSp>
        <p:nvCxnSpPr>
          <p:cNvPr id="14" name="Straight Connector 13">
            <a:extLst>
              <a:ext uri="{FF2B5EF4-FFF2-40B4-BE49-F238E27FC236}">
                <a16:creationId xmlns:a16="http://schemas.microsoft.com/office/drawing/2014/main" id="{424E0E46-9D8A-46BA-8EF9-FC43A7EE7A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565909D0-D2D2-46A8-8332-49E6173A4B3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cxnSp>
        <p:nvCxnSpPr>
          <p:cNvPr id="18" name="Straight Connector 17">
            <a:extLst>
              <a:ext uri="{FF2B5EF4-FFF2-40B4-BE49-F238E27FC236}">
                <a16:creationId xmlns:a16="http://schemas.microsoft.com/office/drawing/2014/main" id="{F3D2EAFB-E46A-4A8C-9E83-AF5286317C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AFEA4BCF-1CF9-4959-A2D8-A97926D25B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graphicFrame>
        <p:nvGraphicFramePr>
          <p:cNvPr id="5" name="Content Placeholder 2">
            <a:extLst>
              <a:ext uri="{FF2B5EF4-FFF2-40B4-BE49-F238E27FC236}">
                <a16:creationId xmlns:a16="http://schemas.microsoft.com/office/drawing/2014/main" id="{8AD424CA-1476-4716-9FE3-699E06FA33A8}"/>
              </a:ext>
            </a:extLst>
          </p:cNvPr>
          <p:cNvGraphicFramePr>
            <a:graphicFrameLocks noGrp="1"/>
          </p:cNvGraphicFramePr>
          <p:nvPr>
            <p:ph idx="1"/>
            <p:extLst>
              <p:ext uri="{D42A27DB-BD31-4B8C-83A1-F6EECF244321}">
                <p14:modId xmlns:p14="http://schemas.microsoft.com/office/powerpoint/2010/main" val="565693708"/>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5656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Reading</a:t>
            </a:r>
          </a:p>
        </p:txBody>
      </p:sp>
      <p:sp>
        <p:nvSpPr>
          <p:cNvPr id="3" name="Content Placeholder 2"/>
          <p:cNvSpPr>
            <a:spLocks noGrp="1"/>
          </p:cNvSpPr>
          <p:nvPr>
            <p:ph idx="1"/>
          </p:nvPr>
        </p:nvSpPr>
        <p:spPr/>
        <p:txBody>
          <a:bodyPr/>
          <a:lstStyle/>
          <a:p>
            <a:r>
              <a:rPr lang="en-GB" dirty="0"/>
              <a:t>HECTOR manual - </a:t>
            </a:r>
            <a:r>
              <a:rPr lang="en-GB" dirty="0">
                <a:hlinkClick r:id="rId2"/>
              </a:rPr>
              <a:t>http://www.heftemcast.co.uk/the-hector-course-manual-foamed/</a:t>
            </a:r>
            <a:endParaRPr lang="en-GB" dirty="0"/>
          </a:p>
          <a:p>
            <a:r>
              <a:rPr lang="en-GB" dirty="0">
                <a:hlinkClick r:id="rId3"/>
              </a:rPr>
              <a:t>https://geri-em.com/trauma-falls/introduction/</a:t>
            </a:r>
            <a:endParaRPr lang="en-GB" dirty="0"/>
          </a:p>
          <a:p>
            <a:r>
              <a:rPr lang="en-GB" dirty="0">
                <a:effectLst/>
              </a:rPr>
              <a:t>Chapter on Geriatric Trauma in the ATLS Course Manual</a:t>
            </a:r>
          </a:p>
          <a:p>
            <a:r>
              <a:rPr lang="en-GB" dirty="0">
                <a:hlinkClick r:id="rId4"/>
              </a:rPr>
              <a:t>https://em3.org.uk/leicgem-lecture-3</a:t>
            </a:r>
            <a:endParaRPr lang="en-GB" dirty="0"/>
          </a:p>
          <a:p>
            <a:pPr marL="0" indent="0">
              <a:buNone/>
            </a:pPr>
            <a:endParaRPr lang="en-GB" dirty="0"/>
          </a:p>
        </p:txBody>
      </p:sp>
    </p:spTree>
    <p:extLst>
      <p:ext uri="{BB962C8B-B14F-4D97-AF65-F5344CB8AC3E}">
        <p14:creationId xmlns:p14="http://schemas.microsoft.com/office/powerpoint/2010/main" val="277578933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docProps/app.xml><?xml version="1.0" encoding="utf-8"?>
<Properties xmlns="http://schemas.openxmlformats.org/officeDocument/2006/extended-properties" xmlns:vt="http://schemas.openxmlformats.org/officeDocument/2006/docPropsVTypes">
  <TotalTime>0</TotalTime>
  <Words>545</Words>
  <Application>Microsoft Office PowerPoint</Application>
  <PresentationFormat>Widescreen</PresentationFormat>
  <Paragraphs>46</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Century Gothic</vt:lpstr>
      <vt:lpstr>Gallery</vt:lpstr>
      <vt:lpstr>Trauma</vt:lpstr>
      <vt:lpstr>SCENARIO</vt:lpstr>
      <vt:lpstr>PowerPoint Presentation</vt:lpstr>
      <vt:lpstr>Primary Survey</vt:lpstr>
      <vt:lpstr>Findings</vt:lpstr>
      <vt:lpstr>PowerPoint Presentation</vt:lpstr>
      <vt:lpstr>Injuries (time permitting)</vt:lpstr>
      <vt:lpstr>Silver Survey (special focus)</vt:lpstr>
      <vt:lpstr>Further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Trauma</dc:title>
  <dc:creator>SHANE O'HANLON</dc:creator>
  <cp:lastModifiedBy>SHANE O'HANLON</cp:lastModifiedBy>
  <cp:revision>1</cp:revision>
  <dcterms:created xsi:type="dcterms:W3CDTF">2020-02-27T14:36:06Z</dcterms:created>
  <dcterms:modified xsi:type="dcterms:W3CDTF">2020-02-27T14:36:35Z</dcterms:modified>
</cp:coreProperties>
</file>